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notesMasterIdLst>
    <p:notesMasterId r:id="rId13"/>
  </p:notesMasterIdLst>
  <p:sldIdLst>
    <p:sldId id="256" r:id="rId4"/>
    <p:sldId id="257" r:id="rId5"/>
    <p:sldId id="258" r:id="rId6"/>
    <p:sldId id="259" r:id="rId7"/>
    <p:sldId id="260" r:id="rId8"/>
    <p:sldId id="261" r:id="rId9"/>
    <p:sldId id="262" r:id="rId10"/>
    <p:sldId id="263" r:id="rId11"/>
    <p:sldId id="264" r:id="rId12"/>
  </p:sldIdLst>
  <p:sldSz cx="12192000" cy="6858000"/>
  <p:notesSz cx="6794500" cy="9906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86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4" name="PlaceHolder 1"/>
          <p:cNvSpPr>
            <a:spLocks noGrp="1"/>
          </p:cNvSpPr>
          <p:nvPr>
            <p:ph type="body"/>
          </p:nvPr>
        </p:nvSpPr>
        <p:spPr>
          <a:xfrm>
            <a:off x="679320" y="4705200"/>
            <a:ext cx="5435280" cy="4457160"/>
          </a:xfrm>
          <a:prstGeom prst="rect">
            <a:avLst/>
          </a:prstGeom>
        </p:spPr>
        <p:txBody>
          <a:bodyPr lIns="0" tIns="0" rIns="0" bIns="0"/>
          <a:lstStyle/>
          <a:p>
            <a:r>
              <a:rPr lang="en-US" sz="2000" b="0" strike="noStrike" spc="-1">
                <a:solidFill>
                  <a:srgbClr val="000000"/>
                </a:solidFill>
                <a:uFill>
                  <a:solidFill>
                    <a:srgbClr val="FFFFFF"/>
                  </a:solidFill>
                </a:uFill>
                <a:latin typeface="Arial"/>
              </a:rPr>
              <a:t>Click to edit the notes format</a:t>
            </a:r>
          </a:p>
        </p:txBody>
      </p:sp>
      <p:sp>
        <p:nvSpPr>
          <p:cNvPr id="155" name="PlaceHolder 2"/>
          <p:cNvSpPr>
            <a:spLocks noGrp="1"/>
          </p:cNvSpPr>
          <p:nvPr>
            <p:ph type="hdr"/>
          </p:nvPr>
        </p:nvSpPr>
        <p:spPr>
          <a:xfrm>
            <a:off x="0" y="0"/>
            <a:ext cx="2948400" cy="494640"/>
          </a:xfrm>
          <a:prstGeom prst="rect">
            <a:avLst/>
          </a:prstGeom>
        </p:spPr>
        <p:txBody>
          <a:bodyPr lIns="0" tIns="0" rIns="0" bIns="0"/>
          <a:lstStyle/>
          <a:p>
            <a:r>
              <a:rPr lang="en-US" sz="1400" b="0" strike="noStrike" spc="-1">
                <a:solidFill>
                  <a:srgbClr val="000000"/>
                </a:solidFill>
                <a:uFill>
                  <a:solidFill>
                    <a:srgbClr val="FFFFFF"/>
                  </a:solidFill>
                </a:uFill>
                <a:latin typeface="Times New Roman"/>
              </a:rPr>
              <a:t>&lt;header&gt;</a:t>
            </a:r>
          </a:p>
        </p:txBody>
      </p:sp>
      <p:sp>
        <p:nvSpPr>
          <p:cNvPr id="156" name="PlaceHolder 3"/>
          <p:cNvSpPr>
            <a:spLocks noGrp="1"/>
          </p:cNvSpPr>
          <p:nvPr>
            <p:ph type="dt"/>
          </p:nvPr>
        </p:nvSpPr>
        <p:spPr>
          <a:xfrm>
            <a:off x="3845880" y="0"/>
            <a:ext cx="2948400" cy="494640"/>
          </a:xfrm>
          <a:prstGeom prst="rect">
            <a:avLst/>
          </a:prstGeom>
        </p:spPr>
        <p:txBody>
          <a:bodyPr lIns="0" tIns="0" rIns="0" bIns="0"/>
          <a:lstStyle/>
          <a:p>
            <a:pPr algn="r"/>
            <a:r>
              <a:rPr lang="en-US" sz="1400" b="0" strike="noStrike" spc="-1">
                <a:solidFill>
                  <a:srgbClr val="000000"/>
                </a:solidFill>
                <a:uFill>
                  <a:solidFill>
                    <a:srgbClr val="FFFFFF"/>
                  </a:solidFill>
                </a:uFill>
                <a:latin typeface="Times New Roman"/>
              </a:rPr>
              <a:t>&lt;date/time&gt;</a:t>
            </a:r>
          </a:p>
        </p:txBody>
      </p:sp>
      <p:sp>
        <p:nvSpPr>
          <p:cNvPr id="157" name="PlaceHolder 4"/>
          <p:cNvSpPr>
            <a:spLocks noGrp="1"/>
          </p:cNvSpPr>
          <p:nvPr>
            <p:ph type="ftr"/>
          </p:nvPr>
        </p:nvSpPr>
        <p:spPr>
          <a:xfrm>
            <a:off x="0" y="9411120"/>
            <a:ext cx="2948400" cy="494640"/>
          </a:xfrm>
          <a:prstGeom prst="rect">
            <a:avLst/>
          </a:prstGeom>
        </p:spPr>
        <p:txBody>
          <a:bodyPr lIns="0" tIns="0" rIns="0" bIns="0" anchor="b"/>
          <a:lstStyle/>
          <a:p>
            <a:r>
              <a:rPr lang="en-US" sz="1400" b="0" strike="noStrike" spc="-1">
                <a:solidFill>
                  <a:srgbClr val="000000"/>
                </a:solidFill>
                <a:uFill>
                  <a:solidFill>
                    <a:srgbClr val="FFFFFF"/>
                  </a:solidFill>
                </a:uFill>
                <a:latin typeface="Times New Roman"/>
              </a:rPr>
              <a:t>&lt;footer&gt;</a:t>
            </a:r>
          </a:p>
        </p:txBody>
      </p:sp>
      <p:sp>
        <p:nvSpPr>
          <p:cNvPr id="158" name="PlaceHolder 5"/>
          <p:cNvSpPr>
            <a:spLocks noGrp="1"/>
          </p:cNvSpPr>
          <p:nvPr>
            <p:ph type="sldNum"/>
          </p:nvPr>
        </p:nvSpPr>
        <p:spPr>
          <a:xfrm>
            <a:off x="3845880" y="9411120"/>
            <a:ext cx="2948400" cy="494640"/>
          </a:xfrm>
          <a:prstGeom prst="rect">
            <a:avLst/>
          </a:prstGeom>
        </p:spPr>
        <p:txBody>
          <a:bodyPr lIns="0" tIns="0" rIns="0" bIns="0" anchor="b"/>
          <a:lstStyle/>
          <a:p>
            <a:pPr algn="r"/>
            <a:fld id="{9A4A99AF-2AD8-4CEB-8727-8F932F1BAFEC}" type="slidenum">
              <a:rPr lang="en-US" sz="1400" b="0" strike="noStrike" spc="-1">
                <a:solidFill>
                  <a:srgbClr val="000000"/>
                </a:solidFill>
                <a:uFill>
                  <a:solidFill>
                    <a:srgbClr val="FFFFFF"/>
                  </a:solidFill>
                </a:uFill>
                <a:latin typeface="Times New Roman"/>
              </a:rPr>
              <a:t>‹#›</a:t>
            </a:fld>
            <a:endParaRPr lang="en-US" sz="1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PlaceHolder 1"/>
          <p:cNvSpPr>
            <a:spLocks noGrp="1"/>
          </p:cNvSpPr>
          <p:nvPr>
            <p:ph type="body"/>
          </p:nvPr>
        </p:nvSpPr>
        <p:spPr>
          <a:xfrm>
            <a:off x="679320" y="4767120"/>
            <a:ext cx="5434920" cy="3899880"/>
          </a:xfrm>
          <a:prstGeom prst="rect">
            <a:avLst/>
          </a:prstGeom>
        </p:spPr>
        <p:txBody>
          <a:bodyPr lIns="0" tIns="0" rIns="0" bIns="0"/>
          <a:lstStyle/>
          <a:p>
            <a:endParaRPr lang="en-US" sz="2000" b="0" strike="noStrike" spc="-1">
              <a:solidFill>
                <a:srgbClr val="000000"/>
              </a:solidFill>
              <a:uFill>
                <a:solidFill>
                  <a:srgbClr val="FFFFFF"/>
                </a:solidFill>
              </a:uFill>
              <a:latin typeface="Arial"/>
            </a:endParaRPr>
          </a:p>
        </p:txBody>
      </p:sp>
      <p:sp>
        <p:nvSpPr>
          <p:cNvPr id="186" name="CustomShape 2"/>
          <p:cNvSpPr/>
          <p:nvPr/>
        </p:nvSpPr>
        <p:spPr>
          <a:xfrm>
            <a:off x="3848760" y="9408960"/>
            <a:ext cx="2943720" cy="496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AD301787-F5E9-49A8-AA12-4B99555F488D}" type="slidenum">
              <a:rPr lang="en-US" sz="1200" b="0" strike="noStrike" spc="-1">
                <a:solidFill>
                  <a:srgbClr val="000000"/>
                </a:solidFill>
                <a:uFill>
                  <a:solidFill>
                    <a:srgbClr val="FFFFFF"/>
                  </a:solidFill>
                </a:uFill>
                <a:latin typeface="+mn-lt"/>
                <a:ea typeface="+mn-ea"/>
              </a:rPr>
              <a:t>1</a:t>
            </a:fld>
            <a:endParaRPr lang="en-US" sz="1800" b="0" strike="noStrike" spc="-1">
              <a:solidFill>
                <a:srgbClr val="000000"/>
              </a:solidFill>
              <a:uFill>
                <a:solidFill>
                  <a:srgbClr val="FFFFFF"/>
                </a:solidFill>
              </a:uFill>
              <a:latin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PlaceHolder 1"/>
          <p:cNvSpPr>
            <a:spLocks noGrp="1"/>
          </p:cNvSpPr>
          <p:nvPr>
            <p:ph type="body"/>
          </p:nvPr>
        </p:nvSpPr>
        <p:spPr>
          <a:xfrm>
            <a:off x="679320" y="4767120"/>
            <a:ext cx="5434920" cy="3899880"/>
          </a:xfrm>
          <a:prstGeom prst="rect">
            <a:avLst/>
          </a:prstGeom>
        </p:spPr>
        <p:txBody>
          <a:bodyPr lIns="0" tIns="0" rIns="0" bIns="0"/>
          <a:lstStyle/>
          <a:p>
            <a:endParaRPr lang="en-US" sz="2000" b="0" strike="noStrike" spc="-1">
              <a:solidFill>
                <a:srgbClr val="000000"/>
              </a:solidFill>
              <a:uFill>
                <a:solidFill>
                  <a:srgbClr val="FFFFFF"/>
                </a:solidFill>
              </a:uFill>
              <a:latin typeface="Arial"/>
            </a:endParaRPr>
          </a:p>
        </p:txBody>
      </p:sp>
      <p:sp>
        <p:nvSpPr>
          <p:cNvPr id="188" name="CustomShape 2"/>
          <p:cNvSpPr/>
          <p:nvPr/>
        </p:nvSpPr>
        <p:spPr>
          <a:xfrm>
            <a:off x="3848760" y="9408960"/>
            <a:ext cx="2943720" cy="496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32C418E8-24DC-4BAC-9202-3DE7023F7BC5}" type="slidenum">
              <a:rPr lang="en-US" sz="1200" b="0" strike="noStrike" spc="-1">
                <a:solidFill>
                  <a:srgbClr val="000000"/>
                </a:solidFill>
                <a:uFill>
                  <a:solidFill>
                    <a:srgbClr val="FFFFFF"/>
                  </a:solidFill>
                </a:uFill>
                <a:latin typeface="+mn-lt"/>
                <a:ea typeface="+mn-ea"/>
              </a:rPr>
              <a:t>2</a:t>
            </a:fld>
            <a:endParaRPr lang="en-US" sz="1800" b="0" strike="noStrike" spc="-1">
              <a:solidFill>
                <a:srgbClr val="000000"/>
              </a:solidFill>
              <a:uFill>
                <a:solidFill>
                  <a:srgbClr val="FFFFFF"/>
                </a:solidFill>
              </a:uFill>
              <a:latin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PlaceHolder 1"/>
          <p:cNvSpPr>
            <a:spLocks noGrp="1"/>
          </p:cNvSpPr>
          <p:nvPr>
            <p:ph type="body"/>
          </p:nvPr>
        </p:nvSpPr>
        <p:spPr>
          <a:xfrm>
            <a:off x="679320" y="4767120"/>
            <a:ext cx="5434920" cy="3899880"/>
          </a:xfrm>
          <a:prstGeom prst="rect">
            <a:avLst/>
          </a:prstGeom>
        </p:spPr>
        <p:txBody>
          <a:bodyPr lIns="0" tIns="0" rIns="0" bIns="0"/>
          <a:lstStyle/>
          <a:p>
            <a:endParaRPr lang="en-US" sz="2000" b="0" strike="noStrike" spc="-1">
              <a:solidFill>
                <a:srgbClr val="000000"/>
              </a:solidFill>
              <a:uFill>
                <a:solidFill>
                  <a:srgbClr val="FFFFFF"/>
                </a:solidFill>
              </a:uFill>
              <a:latin typeface="Arial"/>
            </a:endParaRPr>
          </a:p>
        </p:txBody>
      </p:sp>
      <p:sp>
        <p:nvSpPr>
          <p:cNvPr id="190" name="CustomShape 2"/>
          <p:cNvSpPr/>
          <p:nvPr/>
        </p:nvSpPr>
        <p:spPr>
          <a:xfrm>
            <a:off x="3848760" y="9408960"/>
            <a:ext cx="2943720" cy="496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9219F978-F530-4174-AF73-481F47BE3358}" type="slidenum">
              <a:rPr lang="en-US" sz="1200" b="0" strike="noStrike" spc="-1">
                <a:solidFill>
                  <a:srgbClr val="000000"/>
                </a:solidFill>
                <a:uFill>
                  <a:solidFill>
                    <a:srgbClr val="FFFFFF"/>
                  </a:solidFill>
                </a:uFill>
                <a:latin typeface="+mn-lt"/>
                <a:ea typeface="+mn-ea"/>
              </a:rPr>
              <a:t>3</a:t>
            </a:fld>
            <a:endParaRPr lang="en-US" sz="1800" b="0" strike="noStrike" spc="-1">
              <a:solidFill>
                <a:srgbClr val="000000"/>
              </a:solidFill>
              <a:uFill>
                <a:solidFill>
                  <a:srgbClr val="FFFFFF"/>
                </a:solidFill>
              </a:uFill>
              <a:latin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PlaceHolder 1"/>
          <p:cNvSpPr>
            <a:spLocks noGrp="1"/>
          </p:cNvSpPr>
          <p:nvPr>
            <p:ph type="body"/>
          </p:nvPr>
        </p:nvSpPr>
        <p:spPr>
          <a:xfrm>
            <a:off x="679320" y="4767120"/>
            <a:ext cx="5434920" cy="3899880"/>
          </a:xfrm>
          <a:prstGeom prst="rect">
            <a:avLst/>
          </a:prstGeom>
        </p:spPr>
        <p:txBody>
          <a:bodyPr lIns="0" tIns="0" rIns="0" bIns="0"/>
          <a:lstStyle/>
          <a:p>
            <a:endParaRPr lang="en-US" sz="2000" b="0" strike="noStrike" spc="-1">
              <a:solidFill>
                <a:srgbClr val="000000"/>
              </a:solidFill>
              <a:uFill>
                <a:solidFill>
                  <a:srgbClr val="FFFFFF"/>
                </a:solidFill>
              </a:uFill>
              <a:latin typeface="Arial"/>
            </a:endParaRPr>
          </a:p>
        </p:txBody>
      </p:sp>
      <p:sp>
        <p:nvSpPr>
          <p:cNvPr id="192" name="CustomShape 2"/>
          <p:cNvSpPr/>
          <p:nvPr/>
        </p:nvSpPr>
        <p:spPr>
          <a:xfrm>
            <a:off x="3848760" y="9408960"/>
            <a:ext cx="2943720" cy="496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2B144BE9-98E1-4034-BC9D-F08859672253}" type="slidenum">
              <a:rPr lang="en-US" sz="1200" b="0" strike="noStrike" spc="-1">
                <a:solidFill>
                  <a:srgbClr val="000000"/>
                </a:solidFill>
                <a:uFill>
                  <a:solidFill>
                    <a:srgbClr val="FFFFFF"/>
                  </a:solidFill>
                </a:uFill>
                <a:latin typeface="+mn-lt"/>
                <a:ea typeface="+mn-ea"/>
              </a:rPr>
              <a:t>4</a:t>
            </a:fld>
            <a:endParaRPr lang="en-US" sz="1800" b="0" strike="noStrike" spc="-1">
              <a:solidFill>
                <a:srgbClr val="000000"/>
              </a:solidFill>
              <a:uFill>
                <a:solidFill>
                  <a:srgbClr val="FFFFFF"/>
                </a:solidFill>
              </a:uFill>
              <a:latin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PlaceHolder 1"/>
          <p:cNvSpPr>
            <a:spLocks noGrp="1"/>
          </p:cNvSpPr>
          <p:nvPr>
            <p:ph type="body"/>
          </p:nvPr>
        </p:nvSpPr>
        <p:spPr>
          <a:xfrm>
            <a:off x="679320" y="4767120"/>
            <a:ext cx="5434920" cy="3899880"/>
          </a:xfrm>
          <a:prstGeom prst="rect">
            <a:avLst/>
          </a:prstGeom>
        </p:spPr>
        <p:txBody>
          <a:bodyPr lIns="0" tIns="0" rIns="0" bIns="0"/>
          <a:lstStyle/>
          <a:p>
            <a:endParaRPr lang="en-US" sz="2000" b="0" strike="noStrike" spc="-1">
              <a:solidFill>
                <a:srgbClr val="000000"/>
              </a:solidFill>
              <a:uFill>
                <a:solidFill>
                  <a:srgbClr val="FFFFFF"/>
                </a:solidFill>
              </a:uFill>
              <a:latin typeface="Arial"/>
            </a:endParaRPr>
          </a:p>
        </p:txBody>
      </p:sp>
      <p:sp>
        <p:nvSpPr>
          <p:cNvPr id="194" name="CustomShape 2"/>
          <p:cNvSpPr/>
          <p:nvPr/>
        </p:nvSpPr>
        <p:spPr>
          <a:xfrm>
            <a:off x="3848760" y="9408960"/>
            <a:ext cx="2943720" cy="496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65CBC8F9-6335-4B00-BD28-A29A0F085D0D}" type="slidenum">
              <a:rPr lang="en-US" sz="1200" b="0" strike="noStrike" spc="-1">
                <a:solidFill>
                  <a:srgbClr val="000000"/>
                </a:solidFill>
                <a:uFill>
                  <a:solidFill>
                    <a:srgbClr val="FFFFFF"/>
                  </a:solidFill>
                </a:uFill>
                <a:latin typeface="+mn-lt"/>
                <a:ea typeface="+mn-ea"/>
              </a:rPr>
              <a:t>5</a:t>
            </a:fld>
            <a:endParaRPr lang="en-US" sz="1800" b="0" strike="noStrike" spc="-1">
              <a:solidFill>
                <a:srgbClr val="000000"/>
              </a:solidFill>
              <a:uFill>
                <a:solidFill>
                  <a:srgbClr val="FFFFFF"/>
                </a:solidFill>
              </a:uFill>
              <a:latin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46" name="PlaceHolder 2"/>
          <p:cNvSpPr>
            <a:spLocks noGrp="1"/>
          </p:cNvSpPr>
          <p:nvPr>
            <p:ph type="body"/>
          </p:nvPr>
        </p:nvSpPr>
        <p:spPr>
          <a:xfrm>
            <a:off x="677160" y="2160720"/>
            <a:ext cx="859608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47" name="PlaceHolder 3"/>
          <p:cNvSpPr>
            <a:spLocks noGrp="1"/>
          </p:cNvSpPr>
          <p:nvPr>
            <p:ph type="body"/>
          </p:nvPr>
        </p:nvSpPr>
        <p:spPr>
          <a:xfrm>
            <a:off x="677160" y="4187520"/>
            <a:ext cx="859608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49" name="PlaceHolder 2"/>
          <p:cNvSpPr>
            <a:spLocks noGrp="1"/>
          </p:cNvSpPr>
          <p:nvPr>
            <p:ph type="body"/>
          </p:nvPr>
        </p:nvSpPr>
        <p:spPr>
          <a:xfrm>
            <a:off x="67716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50" name="PlaceHolder 3"/>
          <p:cNvSpPr>
            <a:spLocks noGrp="1"/>
          </p:cNvSpPr>
          <p:nvPr>
            <p:ph type="body"/>
          </p:nvPr>
        </p:nvSpPr>
        <p:spPr>
          <a:xfrm>
            <a:off x="508212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51" name="PlaceHolder 4"/>
          <p:cNvSpPr>
            <a:spLocks noGrp="1"/>
          </p:cNvSpPr>
          <p:nvPr>
            <p:ph type="body"/>
          </p:nvPr>
        </p:nvSpPr>
        <p:spPr>
          <a:xfrm>
            <a:off x="508212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52" name="PlaceHolder 5"/>
          <p:cNvSpPr>
            <a:spLocks noGrp="1"/>
          </p:cNvSpPr>
          <p:nvPr>
            <p:ph type="body"/>
          </p:nvPr>
        </p:nvSpPr>
        <p:spPr>
          <a:xfrm>
            <a:off x="67716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54" name="PlaceHolder 2"/>
          <p:cNvSpPr>
            <a:spLocks noGrp="1"/>
          </p:cNvSpPr>
          <p:nvPr>
            <p:ph type="body"/>
          </p:nvPr>
        </p:nvSpPr>
        <p:spPr>
          <a:xfrm>
            <a:off x="677160" y="2160720"/>
            <a:ext cx="859608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55" name="PlaceHolder 3"/>
          <p:cNvSpPr>
            <a:spLocks noGrp="1"/>
          </p:cNvSpPr>
          <p:nvPr>
            <p:ph type="body"/>
          </p:nvPr>
        </p:nvSpPr>
        <p:spPr>
          <a:xfrm>
            <a:off x="677160" y="2160720"/>
            <a:ext cx="859608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pic>
        <p:nvPicPr>
          <p:cNvPr id="56" name="Kuva 55"/>
          <p:cNvPicPr/>
          <p:nvPr/>
        </p:nvPicPr>
        <p:blipFill>
          <a:blip r:embed="rId2"/>
          <a:stretch/>
        </p:blipFill>
        <p:spPr>
          <a:xfrm>
            <a:off x="2543760" y="2160720"/>
            <a:ext cx="4862880" cy="3880080"/>
          </a:xfrm>
          <a:prstGeom prst="rect">
            <a:avLst/>
          </a:prstGeom>
          <a:ln>
            <a:noFill/>
          </a:ln>
        </p:spPr>
      </p:pic>
      <p:pic>
        <p:nvPicPr>
          <p:cNvPr id="57" name="Kuva 56"/>
          <p:cNvPicPr/>
          <p:nvPr/>
        </p:nvPicPr>
        <p:blipFill>
          <a:blip r:embed="rId2"/>
          <a:stretch/>
        </p:blipFill>
        <p:spPr>
          <a:xfrm>
            <a:off x="2543760" y="2160720"/>
            <a:ext cx="4862880" cy="388008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2"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73" name="PlaceHolder 2"/>
          <p:cNvSpPr>
            <a:spLocks noGrp="1"/>
          </p:cNvSpPr>
          <p:nvPr>
            <p:ph type="subTitle"/>
          </p:nvPr>
        </p:nvSpPr>
        <p:spPr>
          <a:xfrm>
            <a:off x="677160" y="2160720"/>
            <a:ext cx="8596080" cy="388008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75" name="PlaceHolder 2"/>
          <p:cNvSpPr>
            <a:spLocks noGrp="1"/>
          </p:cNvSpPr>
          <p:nvPr>
            <p:ph type="body"/>
          </p:nvPr>
        </p:nvSpPr>
        <p:spPr>
          <a:xfrm>
            <a:off x="677160" y="2160720"/>
            <a:ext cx="859608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77" name="PlaceHolder 2"/>
          <p:cNvSpPr>
            <a:spLocks noGrp="1"/>
          </p:cNvSpPr>
          <p:nvPr>
            <p:ph type="body"/>
          </p:nvPr>
        </p:nvSpPr>
        <p:spPr>
          <a:xfrm>
            <a:off x="67716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78" name="PlaceHolder 3"/>
          <p:cNvSpPr>
            <a:spLocks noGrp="1"/>
          </p:cNvSpPr>
          <p:nvPr>
            <p:ph type="body"/>
          </p:nvPr>
        </p:nvSpPr>
        <p:spPr>
          <a:xfrm>
            <a:off x="508212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9"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0" name="PlaceHolder 1"/>
          <p:cNvSpPr>
            <a:spLocks noGrp="1"/>
          </p:cNvSpPr>
          <p:nvPr>
            <p:ph type="subTitle"/>
          </p:nvPr>
        </p:nvSpPr>
        <p:spPr>
          <a:xfrm>
            <a:off x="3188520" y="609480"/>
            <a:ext cx="6084720" cy="612072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82" name="PlaceHolder 2"/>
          <p:cNvSpPr>
            <a:spLocks noGrp="1"/>
          </p:cNvSpPr>
          <p:nvPr>
            <p:ph type="body"/>
          </p:nvPr>
        </p:nvSpPr>
        <p:spPr>
          <a:xfrm>
            <a:off x="67716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83" name="PlaceHolder 3"/>
          <p:cNvSpPr>
            <a:spLocks noGrp="1"/>
          </p:cNvSpPr>
          <p:nvPr>
            <p:ph type="body"/>
          </p:nvPr>
        </p:nvSpPr>
        <p:spPr>
          <a:xfrm>
            <a:off x="67716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84" name="PlaceHolder 4"/>
          <p:cNvSpPr>
            <a:spLocks noGrp="1"/>
          </p:cNvSpPr>
          <p:nvPr>
            <p:ph type="body"/>
          </p:nvPr>
        </p:nvSpPr>
        <p:spPr>
          <a:xfrm>
            <a:off x="508212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4"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25" name="PlaceHolder 2"/>
          <p:cNvSpPr>
            <a:spLocks noGrp="1"/>
          </p:cNvSpPr>
          <p:nvPr>
            <p:ph type="subTitle"/>
          </p:nvPr>
        </p:nvSpPr>
        <p:spPr>
          <a:xfrm>
            <a:off x="677160" y="2160720"/>
            <a:ext cx="8596080" cy="388008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86" name="PlaceHolder 2"/>
          <p:cNvSpPr>
            <a:spLocks noGrp="1"/>
          </p:cNvSpPr>
          <p:nvPr>
            <p:ph type="body"/>
          </p:nvPr>
        </p:nvSpPr>
        <p:spPr>
          <a:xfrm>
            <a:off x="67716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87" name="PlaceHolder 3"/>
          <p:cNvSpPr>
            <a:spLocks noGrp="1"/>
          </p:cNvSpPr>
          <p:nvPr>
            <p:ph type="body"/>
          </p:nvPr>
        </p:nvSpPr>
        <p:spPr>
          <a:xfrm>
            <a:off x="508212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88" name="PlaceHolder 4"/>
          <p:cNvSpPr>
            <a:spLocks noGrp="1"/>
          </p:cNvSpPr>
          <p:nvPr>
            <p:ph type="body"/>
          </p:nvPr>
        </p:nvSpPr>
        <p:spPr>
          <a:xfrm>
            <a:off x="508212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90" name="PlaceHolder 2"/>
          <p:cNvSpPr>
            <a:spLocks noGrp="1"/>
          </p:cNvSpPr>
          <p:nvPr>
            <p:ph type="body"/>
          </p:nvPr>
        </p:nvSpPr>
        <p:spPr>
          <a:xfrm>
            <a:off x="67716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91" name="PlaceHolder 3"/>
          <p:cNvSpPr>
            <a:spLocks noGrp="1"/>
          </p:cNvSpPr>
          <p:nvPr>
            <p:ph type="body"/>
          </p:nvPr>
        </p:nvSpPr>
        <p:spPr>
          <a:xfrm>
            <a:off x="508212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92" name="PlaceHolder 4"/>
          <p:cNvSpPr>
            <a:spLocks noGrp="1"/>
          </p:cNvSpPr>
          <p:nvPr>
            <p:ph type="body"/>
          </p:nvPr>
        </p:nvSpPr>
        <p:spPr>
          <a:xfrm>
            <a:off x="677160" y="4187520"/>
            <a:ext cx="859608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94" name="PlaceHolder 2"/>
          <p:cNvSpPr>
            <a:spLocks noGrp="1"/>
          </p:cNvSpPr>
          <p:nvPr>
            <p:ph type="body"/>
          </p:nvPr>
        </p:nvSpPr>
        <p:spPr>
          <a:xfrm>
            <a:off x="677160" y="2160720"/>
            <a:ext cx="859608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95" name="PlaceHolder 3"/>
          <p:cNvSpPr>
            <a:spLocks noGrp="1"/>
          </p:cNvSpPr>
          <p:nvPr>
            <p:ph type="body"/>
          </p:nvPr>
        </p:nvSpPr>
        <p:spPr>
          <a:xfrm>
            <a:off x="677160" y="4187520"/>
            <a:ext cx="859608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97" name="PlaceHolder 2"/>
          <p:cNvSpPr>
            <a:spLocks noGrp="1"/>
          </p:cNvSpPr>
          <p:nvPr>
            <p:ph type="body"/>
          </p:nvPr>
        </p:nvSpPr>
        <p:spPr>
          <a:xfrm>
            <a:off x="67716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98" name="PlaceHolder 3"/>
          <p:cNvSpPr>
            <a:spLocks noGrp="1"/>
          </p:cNvSpPr>
          <p:nvPr>
            <p:ph type="body"/>
          </p:nvPr>
        </p:nvSpPr>
        <p:spPr>
          <a:xfrm>
            <a:off x="508212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99" name="PlaceHolder 4"/>
          <p:cNvSpPr>
            <a:spLocks noGrp="1"/>
          </p:cNvSpPr>
          <p:nvPr>
            <p:ph type="body"/>
          </p:nvPr>
        </p:nvSpPr>
        <p:spPr>
          <a:xfrm>
            <a:off x="508212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00" name="PlaceHolder 5"/>
          <p:cNvSpPr>
            <a:spLocks noGrp="1"/>
          </p:cNvSpPr>
          <p:nvPr>
            <p:ph type="body"/>
          </p:nvPr>
        </p:nvSpPr>
        <p:spPr>
          <a:xfrm>
            <a:off x="67716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02" name="PlaceHolder 2"/>
          <p:cNvSpPr>
            <a:spLocks noGrp="1"/>
          </p:cNvSpPr>
          <p:nvPr>
            <p:ph type="body"/>
          </p:nvPr>
        </p:nvSpPr>
        <p:spPr>
          <a:xfrm>
            <a:off x="677160" y="2160720"/>
            <a:ext cx="859608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03" name="PlaceHolder 3"/>
          <p:cNvSpPr>
            <a:spLocks noGrp="1"/>
          </p:cNvSpPr>
          <p:nvPr>
            <p:ph type="body"/>
          </p:nvPr>
        </p:nvSpPr>
        <p:spPr>
          <a:xfrm>
            <a:off x="677160" y="2160720"/>
            <a:ext cx="859608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pic>
        <p:nvPicPr>
          <p:cNvPr id="104" name="Kuva 103"/>
          <p:cNvPicPr/>
          <p:nvPr/>
        </p:nvPicPr>
        <p:blipFill>
          <a:blip r:embed="rId2"/>
          <a:stretch/>
        </p:blipFill>
        <p:spPr>
          <a:xfrm>
            <a:off x="2543760" y="2160720"/>
            <a:ext cx="4862880" cy="3880080"/>
          </a:xfrm>
          <a:prstGeom prst="rect">
            <a:avLst/>
          </a:prstGeom>
          <a:ln>
            <a:noFill/>
          </a:ln>
        </p:spPr>
      </p:pic>
      <p:pic>
        <p:nvPicPr>
          <p:cNvPr id="105" name="Kuva 104"/>
          <p:cNvPicPr/>
          <p:nvPr/>
        </p:nvPicPr>
        <p:blipFill>
          <a:blip r:embed="rId2"/>
          <a:stretch/>
        </p:blipFill>
        <p:spPr>
          <a:xfrm>
            <a:off x="2543760" y="2160720"/>
            <a:ext cx="4862880" cy="3880080"/>
          </a:xfrm>
          <a:prstGeom prst="rect">
            <a:avLst/>
          </a:prstGeom>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0"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21" name="PlaceHolder 2"/>
          <p:cNvSpPr>
            <a:spLocks noGrp="1"/>
          </p:cNvSpPr>
          <p:nvPr>
            <p:ph type="subTitle"/>
          </p:nvPr>
        </p:nvSpPr>
        <p:spPr>
          <a:xfrm>
            <a:off x="677160" y="2160720"/>
            <a:ext cx="8596080" cy="388008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23" name="PlaceHolder 2"/>
          <p:cNvSpPr>
            <a:spLocks noGrp="1"/>
          </p:cNvSpPr>
          <p:nvPr>
            <p:ph type="body"/>
          </p:nvPr>
        </p:nvSpPr>
        <p:spPr>
          <a:xfrm>
            <a:off x="677160" y="2160720"/>
            <a:ext cx="859608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4"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25" name="PlaceHolder 2"/>
          <p:cNvSpPr>
            <a:spLocks noGrp="1"/>
          </p:cNvSpPr>
          <p:nvPr>
            <p:ph type="body"/>
          </p:nvPr>
        </p:nvSpPr>
        <p:spPr>
          <a:xfrm>
            <a:off x="67716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26" name="PlaceHolder 3"/>
          <p:cNvSpPr>
            <a:spLocks noGrp="1"/>
          </p:cNvSpPr>
          <p:nvPr>
            <p:ph type="body"/>
          </p:nvPr>
        </p:nvSpPr>
        <p:spPr>
          <a:xfrm>
            <a:off x="508212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7"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677160" y="2160720"/>
            <a:ext cx="859608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8" name="PlaceHolder 1"/>
          <p:cNvSpPr>
            <a:spLocks noGrp="1"/>
          </p:cNvSpPr>
          <p:nvPr>
            <p:ph type="subTitle"/>
          </p:nvPr>
        </p:nvSpPr>
        <p:spPr>
          <a:xfrm>
            <a:off x="3188520" y="609480"/>
            <a:ext cx="6084720" cy="612072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30" name="PlaceHolder 2"/>
          <p:cNvSpPr>
            <a:spLocks noGrp="1"/>
          </p:cNvSpPr>
          <p:nvPr>
            <p:ph type="body"/>
          </p:nvPr>
        </p:nvSpPr>
        <p:spPr>
          <a:xfrm>
            <a:off x="67716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31" name="PlaceHolder 3"/>
          <p:cNvSpPr>
            <a:spLocks noGrp="1"/>
          </p:cNvSpPr>
          <p:nvPr>
            <p:ph type="body"/>
          </p:nvPr>
        </p:nvSpPr>
        <p:spPr>
          <a:xfrm>
            <a:off x="67716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32" name="PlaceHolder 4"/>
          <p:cNvSpPr>
            <a:spLocks noGrp="1"/>
          </p:cNvSpPr>
          <p:nvPr>
            <p:ph type="body"/>
          </p:nvPr>
        </p:nvSpPr>
        <p:spPr>
          <a:xfrm>
            <a:off x="508212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34" name="PlaceHolder 2"/>
          <p:cNvSpPr>
            <a:spLocks noGrp="1"/>
          </p:cNvSpPr>
          <p:nvPr>
            <p:ph type="body"/>
          </p:nvPr>
        </p:nvSpPr>
        <p:spPr>
          <a:xfrm>
            <a:off x="67716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35" name="PlaceHolder 3"/>
          <p:cNvSpPr>
            <a:spLocks noGrp="1"/>
          </p:cNvSpPr>
          <p:nvPr>
            <p:ph type="body"/>
          </p:nvPr>
        </p:nvSpPr>
        <p:spPr>
          <a:xfrm>
            <a:off x="508212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36" name="PlaceHolder 4"/>
          <p:cNvSpPr>
            <a:spLocks noGrp="1"/>
          </p:cNvSpPr>
          <p:nvPr>
            <p:ph type="body"/>
          </p:nvPr>
        </p:nvSpPr>
        <p:spPr>
          <a:xfrm>
            <a:off x="508212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38" name="PlaceHolder 2"/>
          <p:cNvSpPr>
            <a:spLocks noGrp="1"/>
          </p:cNvSpPr>
          <p:nvPr>
            <p:ph type="body"/>
          </p:nvPr>
        </p:nvSpPr>
        <p:spPr>
          <a:xfrm>
            <a:off x="67716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39" name="PlaceHolder 3"/>
          <p:cNvSpPr>
            <a:spLocks noGrp="1"/>
          </p:cNvSpPr>
          <p:nvPr>
            <p:ph type="body"/>
          </p:nvPr>
        </p:nvSpPr>
        <p:spPr>
          <a:xfrm>
            <a:off x="508212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40" name="PlaceHolder 4"/>
          <p:cNvSpPr>
            <a:spLocks noGrp="1"/>
          </p:cNvSpPr>
          <p:nvPr>
            <p:ph type="body"/>
          </p:nvPr>
        </p:nvSpPr>
        <p:spPr>
          <a:xfrm>
            <a:off x="677160" y="4187520"/>
            <a:ext cx="859608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42" name="PlaceHolder 2"/>
          <p:cNvSpPr>
            <a:spLocks noGrp="1"/>
          </p:cNvSpPr>
          <p:nvPr>
            <p:ph type="body"/>
          </p:nvPr>
        </p:nvSpPr>
        <p:spPr>
          <a:xfrm>
            <a:off x="677160" y="2160720"/>
            <a:ext cx="859608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43" name="PlaceHolder 3"/>
          <p:cNvSpPr>
            <a:spLocks noGrp="1"/>
          </p:cNvSpPr>
          <p:nvPr>
            <p:ph type="body"/>
          </p:nvPr>
        </p:nvSpPr>
        <p:spPr>
          <a:xfrm>
            <a:off x="677160" y="4187520"/>
            <a:ext cx="859608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44"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45" name="PlaceHolder 2"/>
          <p:cNvSpPr>
            <a:spLocks noGrp="1"/>
          </p:cNvSpPr>
          <p:nvPr>
            <p:ph type="body"/>
          </p:nvPr>
        </p:nvSpPr>
        <p:spPr>
          <a:xfrm>
            <a:off x="67716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46" name="PlaceHolder 3"/>
          <p:cNvSpPr>
            <a:spLocks noGrp="1"/>
          </p:cNvSpPr>
          <p:nvPr>
            <p:ph type="body"/>
          </p:nvPr>
        </p:nvSpPr>
        <p:spPr>
          <a:xfrm>
            <a:off x="508212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47" name="PlaceHolder 4"/>
          <p:cNvSpPr>
            <a:spLocks noGrp="1"/>
          </p:cNvSpPr>
          <p:nvPr>
            <p:ph type="body"/>
          </p:nvPr>
        </p:nvSpPr>
        <p:spPr>
          <a:xfrm>
            <a:off x="508212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48" name="PlaceHolder 5"/>
          <p:cNvSpPr>
            <a:spLocks noGrp="1"/>
          </p:cNvSpPr>
          <p:nvPr>
            <p:ph type="body"/>
          </p:nvPr>
        </p:nvSpPr>
        <p:spPr>
          <a:xfrm>
            <a:off x="67716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50" name="PlaceHolder 2"/>
          <p:cNvSpPr>
            <a:spLocks noGrp="1"/>
          </p:cNvSpPr>
          <p:nvPr>
            <p:ph type="body"/>
          </p:nvPr>
        </p:nvSpPr>
        <p:spPr>
          <a:xfrm>
            <a:off x="677160" y="2160720"/>
            <a:ext cx="859608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51" name="PlaceHolder 3"/>
          <p:cNvSpPr>
            <a:spLocks noGrp="1"/>
          </p:cNvSpPr>
          <p:nvPr>
            <p:ph type="body"/>
          </p:nvPr>
        </p:nvSpPr>
        <p:spPr>
          <a:xfrm>
            <a:off x="677160" y="2160720"/>
            <a:ext cx="859608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pic>
        <p:nvPicPr>
          <p:cNvPr id="152" name="Kuva 151"/>
          <p:cNvPicPr/>
          <p:nvPr/>
        </p:nvPicPr>
        <p:blipFill>
          <a:blip r:embed="rId2"/>
          <a:stretch/>
        </p:blipFill>
        <p:spPr>
          <a:xfrm>
            <a:off x="2543760" y="2160720"/>
            <a:ext cx="4862880" cy="3880080"/>
          </a:xfrm>
          <a:prstGeom prst="rect">
            <a:avLst/>
          </a:prstGeom>
          <a:ln>
            <a:noFill/>
          </a:ln>
        </p:spPr>
      </p:pic>
      <p:pic>
        <p:nvPicPr>
          <p:cNvPr id="153" name="Kuva 152"/>
          <p:cNvPicPr/>
          <p:nvPr/>
        </p:nvPicPr>
        <p:blipFill>
          <a:blip r:embed="rId2"/>
          <a:stretch/>
        </p:blipFill>
        <p:spPr>
          <a:xfrm>
            <a:off x="2543760" y="2160720"/>
            <a:ext cx="4862880" cy="3880080"/>
          </a:xfrm>
          <a:prstGeom prst="rect">
            <a:avLst/>
          </a:prstGeom>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29" name="PlaceHolder 2"/>
          <p:cNvSpPr>
            <a:spLocks noGrp="1"/>
          </p:cNvSpPr>
          <p:nvPr>
            <p:ph type="body"/>
          </p:nvPr>
        </p:nvSpPr>
        <p:spPr>
          <a:xfrm>
            <a:off x="67716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30" name="PlaceHolder 3"/>
          <p:cNvSpPr>
            <a:spLocks noGrp="1"/>
          </p:cNvSpPr>
          <p:nvPr>
            <p:ph type="body"/>
          </p:nvPr>
        </p:nvSpPr>
        <p:spPr>
          <a:xfrm>
            <a:off x="508212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1"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32" name="PlaceHolder 1"/>
          <p:cNvSpPr>
            <a:spLocks noGrp="1"/>
          </p:cNvSpPr>
          <p:nvPr>
            <p:ph type="subTitle"/>
          </p:nvPr>
        </p:nvSpPr>
        <p:spPr>
          <a:xfrm>
            <a:off x="3188520" y="609480"/>
            <a:ext cx="6084720" cy="612072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34" name="PlaceHolder 2"/>
          <p:cNvSpPr>
            <a:spLocks noGrp="1"/>
          </p:cNvSpPr>
          <p:nvPr>
            <p:ph type="body"/>
          </p:nvPr>
        </p:nvSpPr>
        <p:spPr>
          <a:xfrm>
            <a:off x="67716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35" name="PlaceHolder 3"/>
          <p:cNvSpPr>
            <a:spLocks noGrp="1"/>
          </p:cNvSpPr>
          <p:nvPr>
            <p:ph type="body"/>
          </p:nvPr>
        </p:nvSpPr>
        <p:spPr>
          <a:xfrm>
            <a:off x="67716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36" name="PlaceHolder 4"/>
          <p:cNvSpPr>
            <a:spLocks noGrp="1"/>
          </p:cNvSpPr>
          <p:nvPr>
            <p:ph type="body"/>
          </p:nvPr>
        </p:nvSpPr>
        <p:spPr>
          <a:xfrm>
            <a:off x="508212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38" name="PlaceHolder 2"/>
          <p:cNvSpPr>
            <a:spLocks noGrp="1"/>
          </p:cNvSpPr>
          <p:nvPr>
            <p:ph type="body"/>
          </p:nvPr>
        </p:nvSpPr>
        <p:spPr>
          <a:xfrm>
            <a:off x="677160" y="2160720"/>
            <a:ext cx="4194720" cy="38800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39" name="PlaceHolder 3"/>
          <p:cNvSpPr>
            <a:spLocks noGrp="1"/>
          </p:cNvSpPr>
          <p:nvPr>
            <p:ph type="body"/>
          </p:nvPr>
        </p:nvSpPr>
        <p:spPr>
          <a:xfrm>
            <a:off x="508212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40" name="PlaceHolder 4"/>
          <p:cNvSpPr>
            <a:spLocks noGrp="1"/>
          </p:cNvSpPr>
          <p:nvPr>
            <p:ph type="body"/>
          </p:nvPr>
        </p:nvSpPr>
        <p:spPr>
          <a:xfrm>
            <a:off x="5082120" y="41875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42" name="PlaceHolder 2"/>
          <p:cNvSpPr>
            <a:spLocks noGrp="1"/>
          </p:cNvSpPr>
          <p:nvPr>
            <p:ph type="body"/>
          </p:nvPr>
        </p:nvSpPr>
        <p:spPr>
          <a:xfrm>
            <a:off x="67716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43" name="PlaceHolder 3"/>
          <p:cNvSpPr>
            <a:spLocks noGrp="1"/>
          </p:cNvSpPr>
          <p:nvPr>
            <p:ph type="body"/>
          </p:nvPr>
        </p:nvSpPr>
        <p:spPr>
          <a:xfrm>
            <a:off x="5082120" y="2160720"/>
            <a:ext cx="419472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44" name="PlaceHolder 4"/>
          <p:cNvSpPr>
            <a:spLocks noGrp="1"/>
          </p:cNvSpPr>
          <p:nvPr>
            <p:ph type="body"/>
          </p:nvPr>
        </p:nvSpPr>
        <p:spPr>
          <a:xfrm>
            <a:off x="677160" y="4187520"/>
            <a:ext cx="8596080" cy="185076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 name="Line 1"/>
          <p:cNvSpPr/>
          <p:nvPr/>
        </p:nvSpPr>
        <p:spPr>
          <a:xfrm>
            <a:off x="9370800" y="0"/>
            <a:ext cx="1219320" cy="6858000"/>
          </a:xfrm>
          <a:prstGeom prst="line">
            <a:avLst/>
          </a:prstGeom>
          <a:ln w="9360">
            <a:solidFill>
              <a:schemeClr val="accent1">
                <a:alpha val="70000"/>
              </a:schemeClr>
            </a:solidFill>
            <a:round/>
          </a:ln>
        </p:spPr>
        <p:style>
          <a:lnRef idx="2">
            <a:schemeClr val="accent1"/>
          </a:lnRef>
          <a:fillRef idx="0">
            <a:schemeClr val="accent1"/>
          </a:fillRef>
          <a:effectRef idx="1">
            <a:schemeClr val="accent1"/>
          </a:effectRef>
          <a:fontRef idx="minor"/>
        </p:style>
      </p:sp>
      <p:sp>
        <p:nvSpPr>
          <p:cNvPr id="25" name="Line 2"/>
          <p:cNvSpPr/>
          <p:nvPr/>
        </p:nvSpPr>
        <p:spPr>
          <a:xfrm flipH="1">
            <a:off x="7425000" y="3681360"/>
            <a:ext cx="4763520" cy="3176640"/>
          </a:xfrm>
          <a:prstGeom prst="line">
            <a:avLst/>
          </a:prstGeom>
          <a:ln w="9360">
            <a:solidFill>
              <a:schemeClr val="accent1">
                <a:alpha val="70000"/>
              </a:schemeClr>
            </a:solidFill>
            <a:round/>
          </a:ln>
        </p:spPr>
        <p:style>
          <a:lnRef idx="2">
            <a:schemeClr val="accent1"/>
          </a:lnRef>
          <a:fillRef idx="0">
            <a:schemeClr val="accent1"/>
          </a:fillRef>
          <a:effectRef idx="1">
            <a:schemeClr val="accent1"/>
          </a:effectRef>
          <a:fontRef idx="minor"/>
        </p:style>
      </p:sp>
      <p:sp>
        <p:nvSpPr>
          <p:cNvPr id="2" name="CustomShape 3"/>
          <p:cNvSpPr/>
          <p:nvPr/>
        </p:nvSpPr>
        <p:spPr>
          <a:xfrm>
            <a:off x="9181440" y="-8640"/>
            <a:ext cx="3006720" cy="6865920"/>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3" name="CustomShape 4"/>
          <p:cNvSpPr/>
          <p:nvPr/>
        </p:nvSpPr>
        <p:spPr>
          <a:xfrm>
            <a:off x="9603360" y="-8640"/>
            <a:ext cx="2587680" cy="6865920"/>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4" name="CustomShape 5"/>
          <p:cNvSpPr/>
          <p:nvPr/>
        </p:nvSpPr>
        <p:spPr>
          <a:xfrm>
            <a:off x="8932320" y="3048120"/>
            <a:ext cx="3259080" cy="3809160"/>
          </a:xfrm>
          <a:prstGeom prst="triangle">
            <a:avLst>
              <a:gd name="adj" fmla="val 100000"/>
            </a:avLst>
          </a:prstGeom>
          <a:solidFill>
            <a:schemeClr val="accent1">
              <a:lumMod val="75000"/>
              <a:alpha val="6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5" name="CustomShape 6"/>
          <p:cNvSpPr/>
          <p:nvPr/>
        </p:nvSpPr>
        <p:spPr>
          <a:xfrm>
            <a:off x="9334440" y="-8640"/>
            <a:ext cx="2853720" cy="686592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6" name="CustomShape 7"/>
          <p:cNvSpPr/>
          <p:nvPr/>
        </p:nvSpPr>
        <p:spPr>
          <a:xfrm>
            <a:off x="10898640" y="-8640"/>
            <a:ext cx="1289520" cy="6865920"/>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7" name="CustomShape 8"/>
          <p:cNvSpPr/>
          <p:nvPr/>
        </p:nvSpPr>
        <p:spPr>
          <a:xfrm>
            <a:off x="10938960" y="-8640"/>
            <a:ext cx="1249200" cy="6865920"/>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8" name="CustomShape 9"/>
          <p:cNvSpPr/>
          <p:nvPr/>
        </p:nvSpPr>
        <p:spPr>
          <a:xfrm>
            <a:off x="10371600" y="3589920"/>
            <a:ext cx="1816560" cy="3267360"/>
          </a:xfrm>
          <a:prstGeom prst="triangle">
            <a:avLst>
              <a:gd name="adj" fmla="val 100000"/>
            </a:avLst>
          </a:prstGeom>
          <a:solidFill>
            <a:schemeClr val="accent1">
              <a:lumMod val="75000"/>
              <a:alpha val="6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9" name="CustomShape 10"/>
          <p:cNvSpPr/>
          <p:nvPr/>
        </p:nvSpPr>
        <p:spPr>
          <a:xfrm>
            <a:off x="0" y="4013280"/>
            <a:ext cx="447840" cy="2844000"/>
          </a:xfrm>
          <a:prstGeom prst="triangle">
            <a:avLst>
              <a:gd name="adj" fmla="val 0"/>
            </a:avLst>
          </a:prstGeom>
          <a:solidFill>
            <a:schemeClr val="accent1">
              <a:alpha val="7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pic>
        <p:nvPicPr>
          <p:cNvPr id="10" name="Picture 28"/>
          <p:cNvPicPr/>
          <p:nvPr/>
        </p:nvPicPr>
        <p:blipFill>
          <a:blip r:embed="rId14"/>
          <a:stretch/>
        </p:blipFill>
        <p:spPr>
          <a:xfrm>
            <a:off x="588960" y="609480"/>
            <a:ext cx="2528640" cy="388800"/>
          </a:xfrm>
          <a:prstGeom prst="rect">
            <a:avLst/>
          </a:prstGeom>
          <a:ln>
            <a:noFill/>
          </a:ln>
        </p:spPr>
      </p:pic>
      <p:sp>
        <p:nvSpPr>
          <p:cNvPr id="11" name="CustomShape 11"/>
          <p:cNvSpPr/>
          <p:nvPr/>
        </p:nvSpPr>
        <p:spPr>
          <a:xfrm>
            <a:off x="0" y="-7920"/>
            <a:ext cx="862920" cy="5697360"/>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2" name="Line 12"/>
          <p:cNvSpPr/>
          <p:nvPr/>
        </p:nvSpPr>
        <p:spPr>
          <a:xfrm>
            <a:off x="9370800" y="0"/>
            <a:ext cx="1219320" cy="6858000"/>
          </a:xfrm>
          <a:prstGeom prst="line">
            <a:avLst/>
          </a:prstGeom>
          <a:ln w="9360">
            <a:solidFill>
              <a:schemeClr val="accent1">
                <a:alpha val="70000"/>
              </a:schemeClr>
            </a:solidFill>
            <a:round/>
          </a:ln>
        </p:spPr>
        <p:style>
          <a:lnRef idx="2">
            <a:schemeClr val="accent1"/>
          </a:lnRef>
          <a:fillRef idx="0">
            <a:schemeClr val="accent1"/>
          </a:fillRef>
          <a:effectRef idx="1">
            <a:schemeClr val="accent1"/>
          </a:effectRef>
          <a:fontRef idx="minor"/>
        </p:style>
      </p:sp>
      <p:sp>
        <p:nvSpPr>
          <p:cNvPr id="13" name="Line 13"/>
          <p:cNvSpPr/>
          <p:nvPr/>
        </p:nvSpPr>
        <p:spPr>
          <a:xfrm flipH="1">
            <a:off x="7425000" y="3681360"/>
            <a:ext cx="4763520" cy="3176640"/>
          </a:xfrm>
          <a:prstGeom prst="line">
            <a:avLst/>
          </a:prstGeom>
          <a:ln w="9360">
            <a:solidFill>
              <a:schemeClr val="accent1">
                <a:alpha val="70000"/>
              </a:schemeClr>
            </a:solidFill>
            <a:round/>
          </a:ln>
        </p:spPr>
        <p:style>
          <a:lnRef idx="2">
            <a:schemeClr val="accent1"/>
          </a:lnRef>
          <a:fillRef idx="0">
            <a:schemeClr val="accent1"/>
          </a:fillRef>
          <a:effectRef idx="1">
            <a:schemeClr val="accent1"/>
          </a:effectRef>
          <a:fontRef idx="minor"/>
        </p:style>
      </p:sp>
      <p:sp>
        <p:nvSpPr>
          <p:cNvPr id="14" name="CustomShape 14"/>
          <p:cNvSpPr/>
          <p:nvPr/>
        </p:nvSpPr>
        <p:spPr>
          <a:xfrm>
            <a:off x="9181440" y="-8640"/>
            <a:ext cx="3006720" cy="6865920"/>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5" name="CustomShape 15"/>
          <p:cNvSpPr/>
          <p:nvPr/>
        </p:nvSpPr>
        <p:spPr>
          <a:xfrm>
            <a:off x="9603360" y="-8640"/>
            <a:ext cx="2587680" cy="6865920"/>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6" name="CustomShape 16"/>
          <p:cNvSpPr/>
          <p:nvPr/>
        </p:nvSpPr>
        <p:spPr>
          <a:xfrm>
            <a:off x="8932320" y="3048120"/>
            <a:ext cx="3259080" cy="3809160"/>
          </a:xfrm>
          <a:prstGeom prst="triangle">
            <a:avLst>
              <a:gd name="adj" fmla="val 100000"/>
            </a:avLst>
          </a:prstGeom>
          <a:solidFill>
            <a:schemeClr val="accent1">
              <a:lumMod val="75000"/>
              <a:alpha val="6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7" name="CustomShape 17"/>
          <p:cNvSpPr/>
          <p:nvPr/>
        </p:nvSpPr>
        <p:spPr>
          <a:xfrm>
            <a:off x="9334440" y="-8640"/>
            <a:ext cx="2853720" cy="686592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8" name="CustomShape 18"/>
          <p:cNvSpPr/>
          <p:nvPr/>
        </p:nvSpPr>
        <p:spPr>
          <a:xfrm>
            <a:off x="10898640" y="-8640"/>
            <a:ext cx="1289520" cy="6865920"/>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9" name="CustomShape 19"/>
          <p:cNvSpPr/>
          <p:nvPr/>
        </p:nvSpPr>
        <p:spPr>
          <a:xfrm>
            <a:off x="10938960" y="-8640"/>
            <a:ext cx="1249200" cy="6865920"/>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20" name="CustomShape 20"/>
          <p:cNvSpPr/>
          <p:nvPr/>
        </p:nvSpPr>
        <p:spPr>
          <a:xfrm>
            <a:off x="10371600" y="3589920"/>
            <a:ext cx="1816560" cy="3267360"/>
          </a:xfrm>
          <a:prstGeom prst="triangle">
            <a:avLst>
              <a:gd name="adj" fmla="val 100000"/>
            </a:avLst>
          </a:prstGeom>
          <a:solidFill>
            <a:schemeClr val="accent1">
              <a:lumMod val="75000"/>
              <a:alpha val="6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pic>
        <p:nvPicPr>
          <p:cNvPr id="21" name="Picture 7"/>
          <p:cNvPicPr/>
          <p:nvPr/>
        </p:nvPicPr>
        <p:blipFill>
          <a:blip r:embed="rId15"/>
          <a:stretch/>
        </p:blipFill>
        <p:spPr>
          <a:xfrm>
            <a:off x="863640" y="464760"/>
            <a:ext cx="4761360" cy="732600"/>
          </a:xfrm>
          <a:prstGeom prst="rect">
            <a:avLst/>
          </a:prstGeom>
          <a:ln>
            <a:noFill/>
          </a:ln>
        </p:spPr>
      </p:pic>
      <p:sp>
        <p:nvSpPr>
          <p:cNvPr id="22" name="PlaceHolder 2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23" name="PlaceHolder 22"/>
          <p:cNvSpPr>
            <a:spLocks noGrp="1"/>
          </p:cNvSpPr>
          <p:nvPr>
            <p:ph type="body"/>
          </p:nvPr>
        </p:nvSpPr>
        <p:spPr>
          <a:xfrm>
            <a:off x="609480" y="1604520"/>
            <a:ext cx="10972440" cy="3977280"/>
          </a:xfrm>
          <a:prstGeom prst="rect">
            <a:avLst/>
          </a:prstGeom>
        </p:spPr>
        <p:txBody>
          <a:bodyPr lIns="0" tIns="0" rIns="0" bIns="0"/>
          <a:lstStyle/>
          <a:p>
            <a:pPr marL="432000" indent="-324000">
              <a:buClr>
                <a:srgbClr val="000000"/>
              </a:buClr>
              <a:buSzPct val="45000"/>
              <a:buFont typeface="Wingdings" charset="2"/>
              <a:buChar char=""/>
            </a:pPr>
            <a:r>
              <a:rPr lang="en-US" sz="32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US" sz="2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US" sz="24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US" sz="20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 name="Line 1"/>
          <p:cNvSpPr/>
          <p:nvPr/>
        </p:nvSpPr>
        <p:spPr>
          <a:xfrm>
            <a:off x="9370800" y="0"/>
            <a:ext cx="1219320" cy="6858000"/>
          </a:xfrm>
          <a:prstGeom prst="line">
            <a:avLst/>
          </a:prstGeom>
          <a:ln w="9360">
            <a:solidFill>
              <a:schemeClr val="accent1">
                <a:alpha val="70000"/>
              </a:schemeClr>
            </a:solidFill>
            <a:round/>
          </a:ln>
        </p:spPr>
        <p:style>
          <a:lnRef idx="2">
            <a:schemeClr val="accent1"/>
          </a:lnRef>
          <a:fillRef idx="0">
            <a:schemeClr val="accent1"/>
          </a:fillRef>
          <a:effectRef idx="1">
            <a:schemeClr val="accent1"/>
          </a:effectRef>
          <a:fontRef idx="minor"/>
        </p:style>
      </p:sp>
      <p:sp>
        <p:nvSpPr>
          <p:cNvPr id="59" name="Line 2"/>
          <p:cNvSpPr/>
          <p:nvPr/>
        </p:nvSpPr>
        <p:spPr>
          <a:xfrm flipH="1">
            <a:off x="7425000" y="3681360"/>
            <a:ext cx="4763520" cy="3176640"/>
          </a:xfrm>
          <a:prstGeom prst="line">
            <a:avLst/>
          </a:prstGeom>
          <a:ln w="9360">
            <a:solidFill>
              <a:schemeClr val="accent1">
                <a:alpha val="70000"/>
              </a:schemeClr>
            </a:solidFill>
            <a:round/>
          </a:ln>
        </p:spPr>
        <p:style>
          <a:lnRef idx="2">
            <a:schemeClr val="accent1"/>
          </a:lnRef>
          <a:fillRef idx="0">
            <a:schemeClr val="accent1"/>
          </a:fillRef>
          <a:effectRef idx="1">
            <a:schemeClr val="accent1"/>
          </a:effectRef>
          <a:fontRef idx="minor"/>
        </p:style>
      </p:sp>
      <p:sp>
        <p:nvSpPr>
          <p:cNvPr id="60" name="CustomShape 3"/>
          <p:cNvSpPr/>
          <p:nvPr/>
        </p:nvSpPr>
        <p:spPr>
          <a:xfrm>
            <a:off x="9181440" y="-8640"/>
            <a:ext cx="3006720" cy="6865920"/>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61" name="CustomShape 4"/>
          <p:cNvSpPr/>
          <p:nvPr/>
        </p:nvSpPr>
        <p:spPr>
          <a:xfrm>
            <a:off x="9603360" y="-8640"/>
            <a:ext cx="2587680" cy="6865920"/>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62" name="CustomShape 5"/>
          <p:cNvSpPr/>
          <p:nvPr/>
        </p:nvSpPr>
        <p:spPr>
          <a:xfrm>
            <a:off x="8932320" y="3048120"/>
            <a:ext cx="3259080" cy="3809160"/>
          </a:xfrm>
          <a:prstGeom prst="triangle">
            <a:avLst>
              <a:gd name="adj" fmla="val 100000"/>
            </a:avLst>
          </a:prstGeom>
          <a:solidFill>
            <a:schemeClr val="accent1">
              <a:lumMod val="75000"/>
              <a:alpha val="6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63" name="CustomShape 6"/>
          <p:cNvSpPr/>
          <p:nvPr/>
        </p:nvSpPr>
        <p:spPr>
          <a:xfrm>
            <a:off x="9334440" y="-8640"/>
            <a:ext cx="2853720" cy="686592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64" name="CustomShape 7"/>
          <p:cNvSpPr/>
          <p:nvPr/>
        </p:nvSpPr>
        <p:spPr>
          <a:xfrm>
            <a:off x="10898640" y="-8640"/>
            <a:ext cx="1289520" cy="6865920"/>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65" name="CustomShape 8"/>
          <p:cNvSpPr/>
          <p:nvPr/>
        </p:nvSpPr>
        <p:spPr>
          <a:xfrm>
            <a:off x="10938960" y="-8640"/>
            <a:ext cx="1249200" cy="6865920"/>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66" name="CustomShape 9"/>
          <p:cNvSpPr/>
          <p:nvPr/>
        </p:nvSpPr>
        <p:spPr>
          <a:xfrm>
            <a:off x="10371600" y="3589920"/>
            <a:ext cx="1816560" cy="3267360"/>
          </a:xfrm>
          <a:prstGeom prst="triangle">
            <a:avLst>
              <a:gd name="adj" fmla="val 100000"/>
            </a:avLst>
          </a:prstGeom>
          <a:solidFill>
            <a:schemeClr val="accent1">
              <a:lumMod val="75000"/>
              <a:alpha val="6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67" name="CustomShape 10"/>
          <p:cNvSpPr/>
          <p:nvPr/>
        </p:nvSpPr>
        <p:spPr>
          <a:xfrm>
            <a:off x="0" y="4013280"/>
            <a:ext cx="447840" cy="2844000"/>
          </a:xfrm>
          <a:prstGeom prst="triangle">
            <a:avLst>
              <a:gd name="adj" fmla="val 0"/>
            </a:avLst>
          </a:prstGeom>
          <a:solidFill>
            <a:schemeClr val="accent1">
              <a:alpha val="7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pic>
        <p:nvPicPr>
          <p:cNvPr id="68" name="Picture 28"/>
          <p:cNvPicPr/>
          <p:nvPr/>
        </p:nvPicPr>
        <p:blipFill>
          <a:blip r:embed="rId14"/>
          <a:stretch/>
        </p:blipFill>
        <p:spPr>
          <a:xfrm>
            <a:off x="588960" y="609480"/>
            <a:ext cx="2528640" cy="388800"/>
          </a:xfrm>
          <a:prstGeom prst="rect">
            <a:avLst/>
          </a:prstGeom>
          <a:ln>
            <a:noFill/>
          </a:ln>
        </p:spPr>
      </p:pic>
      <p:pic>
        <p:nvPicPr>
          <p:cNvPr id="69" name="Picture 6"/>
          <p:cNvPicPr/>
          <p:nvPr/>
        </p:nvPicPr>
        <p:blipFill>
          <a:blip r:embed="rId14"/>
          <a:stretch/>
        </p:blipFill>
        <p:spPr>
          <a:xfrm>
            <a:off x="588960" y="609480"/>
            <a:ext cx="2528640" cy="388800"/>
          </a:xfrm>
          <a:prstGeom prst="rect">
            <a:avLst/>
          </a:prstGeom>
          <a:ln>
            <a:noFill/>
          </a:ln>
        </p:spPr>
      </p:pic>
      <p:sp>
        <p:nvSpPr>
          <p:cNvPr id="70" name="PlaceHolder 11"/>
          <p:cNvSpPr>
            <a:spLocks noGrp="1"/>
          </p:cNvSpPr>
          <p:nvPr>
            <p:ph type="title"/>
          </p:nvPr>
        </p:nvSpPr>
        <p:spPr>
          <a:xfrm>
            <a:off x="609480" y="273600"/>
            <a:ext cx="10972440" cy="1144800"/>
          </a:xfrm>
          <a:prstGeom prst="rect">
            <a:avLst/>
          </a:prstGeom>
        </p:spPr>
        <p:txBody>
          <a:bodyPr lIns="0" tIns="0" rIns="0" bIns="0" anchor="ctr"/>
          <a:lstStyle/>
          <a:p>
            <a:pPr algn="ctr"/>
            <a:r>
              <a:rPr lang="en-US" sz="4400" b="0" strike="noStrike" spc="-1">
                <a:solidFill>
                  <a:srgbClr val="000000"/>
                </a:solidFill>
                <a:uFill>
                  <a:solidFill>
                    <a:srgbClr val="FFFFFF"/>
                  </a:solidFill>
                </a:uFill>
                <a:latin typeface="Arial"/>
              </a:rPr>
              <a:t>Click to edit the title text format</a:t>
            </a:r>
          </a:p>
        </p:txBody>
      </p:sp>
      <p:sp>
        <p:nvSpPr>
          <p:cNvPr id="71" name="PlaceHolder 12"/>
          <p:cNvSpPr>
            <a:spLocks noGrp="1"/>
          </p:cNvSpPr>
          <p:nvPr>
            <p:ph type="body"/>
          </p:nvPr>
        </p:nvSpPr>
        <p:spPr>
          <a:xfrm>
            <a:off x="609480" y="1604520"/>
            <a:ext cx="10972440" cy="3977280"/>
          </a:xfrm>
          <a:prstGeom prst="rect">
            <a:avLst/>
          </a:prstGeom>
        </p:spPr>
        <p:txBody>
          <a:bodyPr lIns="0" tIns="0" rIns="0" bIns="0"/>
          <a:lstStyle/>
          <a:p>
            <a:pPr marL="432000" indent="-324000">
              <a:buClr>
                <a:srgbClr val="000000"/>
              </a:buClr>
              <a:buSzPct val="45000"/>
              <a:buFont typeface="Wingdings" charset="2"/>
              <a:buChar char=""/>
            </a:pPr>
            <a:r>
              <a:rPr lang="en-US" sz="32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US" sz="2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US" sz="24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US" sz="20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 name="Line 1"/>
          <p:cNvSpPr/>
          <p:nvPr/>
        </p:nvSpPr>
        <p:spPr>
          <a:xfrm>
            <a:off x="9370800" y="0"/>
            <a:ext cx="1219320" cy="6858000"/>
          </a:xfrm>
          <a:prstGeom prst="line">
            <a:avLst/>
          </a:prstGeom>
          <a:ln w="9360">
            <a:solidFill>
              <a:schemeClr val="accent1">
                <a:alpha val="70000"/>
              </a:schemeClr>
            </a:solidFill>
            <a:round/>
          </a:ln>
        </p:spPr>
        <p:style>
          <a:lnRef idx="2">
            <a:schemeClr val="accent1"/>
          </a:lnRef>
          <a:fillRef idx="0">
            <a:schemeClr val="accent1"/>
          </a:fillRef>
          <a:effectRef idx="1">
            <a:schemeClr val="accent1"/>
          </a:effectRef>
          <a:fontRef idx="minor"/>
        </p:style>
      </p:sp>
      <p:sp>
        <p:nvSpPr>
          <p:cNvPr id="107" name="Line 2"/>
          <p:cNvSpPr/>
          <p:nvPr/>
        </p:nvSpPr>
        <p:spPr>
          <a:xfrm flipH="1">
            <a:off x="7425000" y="3681360"/>
            <a:ext cx="4763520" cy="3176640"/>
          </a:xfrm>
          <a:prstGeom prst="line">
            <a:avLst/>
          </a:prstGeom>
          <a:ln w="9360">
            <a:solidFill>
              <a:schemeClr val="accent1">
                <a:alpha val="70000"/>
              </a:schemeClr>
            </a:solidFill>
            <a:round/>
          </a:ln>
        </p:spPr>
        <p:style>
          <a:lnRef idx="2">
            <a:schemeClr val="accent1"/>
          </a:lnRef>
          <a:fillRef idx="0">
            <a:schemeClr val="accent1"/>
          </a:fillRef>
          <a:effectRef idx="1">
            <a:schemeClr val="accent1"/>
          </a:effectRef>
          <a:fontRef idx="minor"/>
        </p:style>
      </p:sp>
      <p:sp>
        <p:nvSpPr>
          <p:cNvPr id="108" name="CustomShape 3"/>
          <p:cNvSpPr/>
          <p:nvPr/>
        </p:nvSpPr>
        <p:spPr>
          <a:xfrm>
            <a:off x="9181440" y="-8640"/>
            <a:ext cx="3006720" cy="6865920"/>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09" name="CustomShape 4"/>
          <p:cNvSpPr/>
          <p:nvPr/>
        </p:nvSpPr>
        <p:spPr>
          <a:xfrm>
            <a:off x="9603360" y="-8640"/>
            <a:ext cx="2587680" cy="6865920"/>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10" name="CustomShape 5"/>
          <p:cNvSpPr/>
          <p:nvPr/>
        </p:nvSpPr>
        <p:spPr>
          <a:xfrm>
            <a:off x="8932320" y="3048120"/>
            <a:ext cx="3259080" cy="3809160"/>
          </a:xfrm>
          <a:prstGeom prst="triangle">
            <a:avLst>
              <a:gd name="adj" fmla="val 100000"/>
            </a:avLst>
          </a:prstGeom>
          <a:solidFill>
            <a:schemeClr val="accent1">
              <a:lumMod val="75000"/>
              <a:alpha val="6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11" name="CustomShape 6"/>
          <p:cNvSpPr/>
          <p:nvPr/>
        </p:nvSpPr>
        <p:spPr>
          <a:xfrm>
            <a:off x="9334440" y="-8640"/>
            <a:ext cx="2853720" cy="686592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12" name="CustomShape 7"/>
          <p:cNvSpPr/>
          <p:nvPr/>
        </p:nvSpPr>
        <p:spPr>
          <a:xfrm>
            <a:off x="10898640" y="-8640"/>
            <a:ext cx="1289520" cy="6865920"/>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13" name="CustomShape 8"/>
          <p:cNvSpPr/>
          <p:nvPr/>
        </p:nvSpPr>
        <p:spPr>
          <a:xfrm>
            <a:off x="10938960" y="-8640"/>
            <a:ext cx="1249200" cy="6865920"/>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14" name="CustomShape 9"/>
          <p:cNvSpPr/>
          <p:nvPr/>
        </p:nvSpPr>
        <p:spPr>
          <a:xfrm>
            <a:off x="10371600" y="3589920"/>
            <a:ext cx="1816560" cy="3267360"/>
          </a:xfrm>
          <a:prstGeom prst="triangle">
            <a:avLst>
              <a:gd name="adj" fmla="val 100000"/>
            </a:avLst>
          </a:prstGeom>
          <a:solidFill>
            <a:schemeClr val="accent1">
              <a:lumMod val="75000"/>
              <a:alpha val="66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sp>
        <p:nvSpPr>
          <p:cNvPr id="115" name="CustomShape 10"/>
          <p:cNvSpPr/>
          <p:nvPr/>
        </p:nvSpPr>
        <p:spPr>
          <a:xfrm>
            <a:off x="0" y="4013280"/>
            <a:ext cx="447840" cy="2844000"/>
          </a:xfrm>
          <a:prstGeom prst="triangle">
            <a:avLst>
              <a:gd name="adj" fmla="val 0"/>
            </a:avLst>
          </a:prstGeom>
          <a:solidFill>
            <a:schemeClr val="accent1">
              <a:alpha val="70000"/>
            </a:schemeClr>
          </a:solidFill>
          <a:ln>
            <a:noFill/>
          </a:ln>
          <a:effectLst>
            <a:outerShdw blurRad="38100" dist="25400" dir="5400000" rotWithShape="0">
              <a:srgbClr val="000000">
                <a:alpha val="35000"/>
              </a:srgbClr>
            </a:outerShdw>
          </a:effectLst>
        </p:spPr>
        <p:style>
          <a:lnRef idx="1">
            <a:schemeClr val="accent1"/>
          </a:lnRef>
          <a:fillRef idx="3">
            <a:schemeClr val="accent1"/>
          </a:fillRef>
          <a:effectRef idx="2">
            <a:schemeClr val="accent1"/>
          </a:effectRef>
          <a:fontRef idx="minor"/>
        </p:style>
      </p:sp>
      <p:pic>
        <p:nvPicPr>
          <p:cNvPr id="116" name="Picture 28"/>
          <p:cNvPicPr/>
          <p:nvPr/>
        </p:nvPicPr>
        <p:blipFill>
          <a:blip r:embed="rId14"/>
          <a:stretch/>
        </p:blipFill>
        <p:spPr>
          <a:xfrm>
            <a:off x="588960" y="609480"/>
            <a:ext cx="2528640" cy="388800"/>
          </a:xfrm>
          <a:prstGeom prst="rect">
            <a:avLst/>
          </a:prstGeom>
          <a:ln>
            <a:noFill/>
          </a:ln>
        </p:spPr>
      </p:pic>
      <p:pic>
        <p:nvPicPr>
          <p:cNvPr id="117" name="Picture 6"/>
          <p:cNvPicPr/>
          <p:nvPr/>
        </p:nvPicPr>
        <p:blipFill>
          <a:blip r:embed="rId14"/>
          <a:stretch/>
        </p:blipFill>
        <p:spPr>
          <a:xfrm>
            <a:off x="588960" y="609480"/>
            <a:ext cx="2528640" cy="388800"/>
          </a:xfrm>
          <a:prstGeom prst="rect">
            <a:avLst/>
          </a:prstGeom>
          <a:ln>
            <a:noFill/>
          </a:ln>
        </p:spPr>
      </p:pic>
      <p:sp>
        <p:nvSpPr>
          <p:cNvPr id="118" name="PlaceHolder 11"/>
          <p:cNvSpPr>
            <a:spLocks noGrp="1"/>
          </p:cNvSpPr>
          <p:nvPr>
            <p:ph type="title"/>
          </p:nvPr>
        </p:nvSpPr>
        <p:spPr>
          <a:xfrm>
            <a:off x="3188520" y="609480"/>
            <a:ext cx="6084720" cy="132012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19" name="PlaceHolder 12"/>
          <p:cNvSpPr>
            <a:spLocks noGrp="1"/>
          </p:cNvSpPr>
          <p:nvPr>
            <p:ph type="body"/>
          </p:nvPr>
        </p:nvSpPr>
        <p:spPr>
          <a:xfrm>
            <a:off x="677160" y="2160720"/>
            <a:ext cx="8596080" cy="3880080"/>
          </a:xfrm>
          <a:prstGeom prst="rect">
            <a:avLst/>
          </a:prstGeom>
        </p:spPr>
        <p:txBody>
          <a:bodyPr lIns="0" tIns="0" rIns="0" bIns="0"/>
          <a:lstStyle/>
          <a:p>
            <a:pPr marL="432000" indent="-324000">
              <a:buClr>
                <a:srgbClr val="000000"/>
              </a:buClr>
              <a:buSzPct val="45000"/>
              <a:buFont typeface="Wingdings" charset="2"/>
              <a:buChar char=""/>
            </a:pPr>
            <a:r>
              <a:rPr lang="en-US" sz="18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US" sz="1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US" sz="18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US" sz="18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US" sz="18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US" sz="18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US" sz="18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CustomShape 1"/>
          <p:cNvSpPr/>
          <p:nvPr/>
        </p:nvSpPr>
        <p:spPr>
          <a:xfrm>
            <a:off x="1506960" y="2404440"/>
            <a:ext cx="7766280" cy="1645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r>
              <a:rPr lang="en-US" sz="5400" b="0" strike="noStrike" spc="-1" dirty="0" err="1">
                <a:solidFill>
                  <a:srgbClr val="5FCBEF"/>
                </a:solidFill>
                <a:uFill>
                  <a:solidFill>
                    <a:srgbClr val="FFFFFF"/>
                  </a:solidFill>
                </a:uFill>
                <a:latin typeface="Trebuchet MS"/>
              </a:rPr>
              <a:t>Seuratoimintapäiv</a:t>
            </a:r>
            <a:r>
              <a:rPr lang="en-US" sz="5400" spc="-1" dirty="0" err="1">
                <a:solidFill>
                  <a:srgbClr val="5FCBEF"/>
                </a:solidFill>
                <a:uFill>
                  <a:solidFill>
                    <a:srgbClr val="FFFFFF"/>
                  </a:solidFill>
                </a:uFill>
                <a:latin typeface="Trebuchet MS"/>
              </a:rPr>
              <a:t>ä</a:t>
            </a:r>
            <a:endParaRPr lang="en-US" sz="1800" b="0" strike="noStrike" spc="-1" dirty="0">
              <a:solidFill>
                <a:srgbClr val="000000"/>
              </a:solidFill>
              <a:uFill>
                <a:solidFill>
                  <a:srgbClr val="FFFFFF"/>
                </a:solidFill>
              </a:uFill>
              <a:latin typeface="Arial"/>
            </a:endParaRPr>
          </a:p>
        </p:txBody>
      </p:sp>
      <p:sp>
        <p:nvSpPr>
          <p:cNvPr id="160" name="CustomShape 2"/>
          <p:cNvSpPr/>
          <p:nvPr/>
        </p:nvSpPr>
        <p:spPr>
          <a:xfrm>
            <a:off x="1506960" y="4050720"/>
            <a:ext cx="7766280" cy="1096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r">
              <a:lnSpc>
                <a:spcPct val="100000"/>
              </a:lnSpc>
            </a:pPr>
            <a:r>
              <a:rPr lang="en-US" spc="-1" dirty="0">
                <a:solidFill>
                  <a:srgbClr val="808080"/>
                </a:solidFill>
                <a:uFill>
                  <a:solidFill>
                    <a:srgbClr val="FFFFFF"/>
                  </a:solidFill>
                </a:uFill>
                <a:latin typeface="Trebuchet MS"/>
              </a:rPr>
              <a:t>7</a:t>
            </a:r>
            <a:r>
              <a:rPr lang="en-US" sz="1800" b="0" strike="noStrike" spc="-1" dirty="0">
                <a:solidFill>
                  <a:srgbClr val="808080"/>
                </a:solidFill>
                <a:uFill>
                  <a:solidFill>
                    <a:srgbClr val="FFFFFF"/>
                  </a:solidFill>
                </a:uFill>
                <a:latin typeface="Trebuchet MS"/>
              </a:rPr>
              <a:t>.10.2017</a:t>
            </a:r>
            <a:endParaRPr lang="en-US" sz="1800" b="0" strike="noStrike" spc="-1" dirty="0">
              <a:solidFill>
                <a:srgbClr val="000000"/>
              </a:solidFill>
              <a:uFill>
                <a:solidFill>
                  <a:srgbClr val="FFFFFF"/>
                </a:solidFill>
              </a:uFill>
              <a:latin typeface="Arial"/>
            </a:endParaRPr>
          </a:p>
          <a:p>
            <a:pPr algn="r">
              <a:lnSpc>
                <a:spcPct val="100000"/>
              </a:lnSpc>
            </a:pPr>
            <a:r>
              <a:rPr lang="en-US" sz="1800" b="0" strike="noStrike" spc="-1" dirty="0">
                <a:solidFill>
                  <a:srgbClr val="808080"/>
                </a:solidFill>
                <a:uFill>
                  <a:solidFill>
                    <a:srgbClr val="FFFFFF"/>
                  </a:solidFill>
                </a:uFill>
                <a:latin typeface="Trebuchet MS"/>
              </a:rPr>
              <a:t>Shakkiareena</a:t>
            </a:r>
            <a:endParaRPr lang="en-US"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CustomShape 1"/>
          <p:cNvSpPr/>
          <p:nvPr/>
        </p:nvSpPr>
        <p:spPr>
          <a:xfrm>
            <a:off x="3188520" y="60948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3600" b="0" strike="noStrike" spc="-1">
                <a:solidFill>
                  <a:srgbClr val="FFFFFF"/>
                </a:solidFill>
                <a:uFill>
                  <a:solidFill>
                    <a:srgbClr val="FFFFFF"/>
                  </a:solidFill>
                </a:uFill>
                <a:latin typeface="Trebuchet MS"/>
              </a:rPr>
              <a:t>PikaShakki Säännöt (B-liite)</a:t>
            </a:r>
            <a:endParaRPr lang="en-US" sz="1800" b="0" strike="noStrike" spc="-1">
              <a:solidFill>
                <a:srgbClr val="000000"/>
              </a:solidFill>
              <a:uFill>
                <a:solidFill>
                  <a:srgbClr val="FFFFFF"/>
                </a:solidFill>
              </a:uFill>
              <a:latin typeface="Arial"/>
            </a:endParaRPr>
          </a:p>
        </p:txBody>
      </p:sp>
      <p:sp>
        <p:nvSpPr>
          <p:cNvPr id="162" name="CustomShape 2"/>
          <p:cNvSpPr/>
          <p:nvPr/>
        </p:nvSpPr>
        <p:spPr>
          <a:xfrm>
            <a:off x="677160" y="2160720"/>
            <a:ext cx="8596080" cy="3880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r>
              <a:rPr lang="en-US" sz="1800" b="0" strike="noStrike" spc="-1">
                <a:solidFill>
                  <a:srgbClr val="404040"/>
                </a:solidFill>
                <a:uFill>
                  <a:solidFill>
                    <a:srgbClr val="FFFFFF"/>
                  </a:solidFill>
                </a:uFill>
                <a:latin typeface="Trebuchet MS"/>
              </a:rPr>
              <a:t>Ehdotus pikashakkisäännöiksi Suomen kilpailukäyttöä varten </a:t>
            </a:r>
            <a:endParaRPr lang="en-US" sz="1800" b="0" strike="noStrike" spc="-1">
              <a:solidFill>
                <a:srgbClr val="000000"/>
              </a:solidFill>
              <a:uFill>
                <a:solidFill>
                  <a:srgbClr val="FFFFFF"/>
                </a:solidFill>
              </a:uFill>
              <a:latin typeface="Arial"/>
            </a:endParaRPr>
          </a:p>
          <a:p>
            <a:r>
              <a:rPr lang="en-US" sz="1800" b="0" strike="noStrike" spc="-1">
                <a:solidFill>
                  <a:srgbClr val="404040"/>
                </a:solidFill>
                <a:uFill>
                  <a:solidFill>
                    <a:srgbClr val="FFFFFF"/>
                  </a:solidFill>
                </a:uFill>
                <a:latin typeface="Trebuchet MS"/>
              </a:rPr>
              <a:t>Suomessa pelattavissa pikashakkikilpailuissa käytetään alla olevia FIDE:n pikashakkisääntöjä. </a:t>
            </a:r>
            <a:endParaRPr lang="en-US" sz="1800" b="0" strike="noStrike" spc="-1">
              <a:solidFill>
                <a:srgbClr val="000000"/>
              </a:solidFill>
              <a:uFill>
                <a:solidFill>
                  <a:srgbClr val="FFFFFF"/>
                </a:solidFill>
              </a:uFill>
              <a:latin typeface="Arial"/>
            </a:endParaRPr>
          </a:p>
          <a:p>
            <a:r>
              <a:rPr lang="en-US" sz="1800" b="0" strike="noStrike" spc="-1">
                <a:solidFill>
                  <a:srgbClr val="404040"/>
                </a:solidFill>
                <a:uFill>
                  <a:solidFill>
                    <a:srgbClr val="FFFFFF"/>
                  </a:solidFill>
                </a:uFill>
                <a:latin typeface="Trebuchet MS"/>
              </a:rPr>
              <a:t>Pikashakkisääntöjen tulkintoja, ohjeistuksia ja eräitä vain pelolaskentaan menevissä kilpailuissa käytettäviä lisäyksiä käsitellään tarkemmin erillisessä liitteessä.</a:t>
            </a:r>
            <a:endParaRPr lang="en-US" sz="1800" b="0" strike="noStrike" spc="-1">
              <a:solidFill>
                <a:srgbClr val="000000"/>
              </a:solidFill>
              <a:uFill>
                <a:solidFill>
                  <a:srgbClr val="FFFFFF"/>
                </a:solidFill>
              </a:uFill>
              <a:latin typeface="Arial"/>
            </a:endParaRPr>
          </a:p>
          <a:p>
            <a:r>
              <a:rPr lang="en-US" sz="1800" b="0" strike="noStrike" spc="-1">
                <a:solidFill>
                  <a:srgbClr val="404040"/>
                </a:solidFill>
                <a:uFill>
                  <a:solidFill>
                    <a:srgbClr val="FFFFFF"/>
                  </a:solidFill>
                </a:uFill>
                <a:latin typeface="Trebuchet MS"/>
              </a:rPr>
              <a:t>B.1   Pikashakilla tarkoitetaan peliä, jossa pelaajan on tehtävä kaikki siirtonsa joko kiinteässä ajassa, joka on enintään 10 minuuttia pelaajaa kohti, tai annettu alkuaika + 60 x siirtokohtainen lisäaika on enintään 10 minuuttia.</a:t>
            </a:r>
            <a:endParaRPr lang="en-US" sz="1800" b="0" strike="noStrike" spc="-1">
              <a:solidFill>
                <a:srgbClr val="000000"/>
              </a:solidFill>
              <a:uFill>
                <a:solidFill>
                  <a:srgbClr val="FFFFFF"/>
                </a:solidFill>
              </a:uFill>
              <a:latin typeface="Arial"/>
            </a:endParaRPr>
          </a:p>
          <a:p>
            <a:r>
              <a:rPr lang="en-US" sz="1800" b="0" strike="noStrike" spc="-1">
                <a:solidFill>
                  <a:srgbClr val="404040"/>
                </a:solidFill>
                <a:uFill>
                  <a:solidFill>
                    <a:srgbClr val="FFFFFF"/>
                  </a:solidFill>
                </a:uFill>
                <a:latin typeface="Trebuchet MS"/>
              </a:rPr>
              <a:t>B.2   Kilpailusääntöjen kohdissa 7 ja 9 mainitut aikarangaistukset ovat kahden minuutin sijasta yksi minuutti.</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CustomShape 1"/>
          <p:cNvSpPr/>
          <p:nvPr/>
        </p:nvSpPr>
        <p:spPr>
          <a:xfrm>
            <a:off x="3188520" y="60948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3600" b="0" strike="noStrike" spc="-1">
                <a:solidFill>
                  <a:srgbClr val="FFFFFF"/>
                </a:solidFill>
                <a:uFill>
                  <a:solidFill>
                    <a:srgbClr val="FFFFFF"/>
                  </a:solidFill>
                </a:uFill>
                <a:latin typeface="Trebuchet MS"/>
              </a:rPr>
              <a:t>Säännöt Liite B</a:t>
            </a:r>
            <a:endParaRPr lang="en-US" sz="1800" b="0" strike="noStrike" spc="-1">
              <a:solidFill>
                <a:srgbClr val="000000"/>
              </a:solidFill>
              <a:uFill>
                <a:solidFill>
                  <a:srgbClr val="FFFFFF"/>
                </a:solidFill>
              </a:uFill>
              <a:latin typeface="Arial"/>
            </a:endParaRPr>
          </a:p>
        </p:txBody>
      </p:sp>
      <p:sp>
        <p:nvSpPr>
          <p:cNvPr id="164" name="CustomShape 2"/>
          <p:cNvSpPr/>
          <p:nvPr/>
        </p:nvSpPr>
        <p:spPr>
          <a:xfrm>
            <a:off x="677160" y="2160720"/>
            <a:ext cx="8596080" cy="3880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r>
              <a:rPr lang="en-US" sz="1500" b="0" strike="noStrike" spc="-1">
                <a:solidFill>
                  <a:srgbClr val="404040"/>
                </a:solidFill>
                <a:uFill>
                  <a:solidFill>
                    <a:srgbClr val="FFFFFF"/>
                  </a:solidFill>
                </a:uFill>
                <a:latin typeface="Trebuchet MS"/>
              </a:rPr>
              <a:t>B.3.1   Normaalien shakkisääntöjen kilpailusäännöt pätevät, mikäli:</a:t>
            </a:r>
            <a:endParaRPr lang="en-US" sz="1800" b="0" strike="noStrike" spc="-1">
              <a:solidFill>
                <a:srgbClr val="000000"/>
              </a:solidFill>
              <a:uFill>
                <a:solidFill>
                  <a:srgbClr val="FFFFFF"/>
                </a:solidFill>
              </a:uFill>
              <a:latin typeface="Arial"/>
            </a:endParaRPr>
          </a:p>
          <a:p>
            <a:r>
              <a:rPr lang="en-US" sz="1500" b="0" strike="noStrike" spc="-1">
                <a:solidFill>
                  <a:srgbClr val="404040"/>
                </a:solidFill>
                <a:uFill>
                  <a:solidFill>
                    <a:srgbClr val="FFFFFF"/>
                  </a:solidFill>
                </a:uFill>
                <a:latin typeface="Trebuchet MS"/>
              </a:rPr>
              <a:t>B.3.1.1  yksi tuomari valvoo vain yhtä peliä ja</a:t>
            </a:r>
            <a:endParaRPr lang="en-US" sz="1800" b="0" strike="noStrike" spc="-1">
              <a:solidFill>
                <a:srgbClr val="000000"/>
              </a:solidFill>
              <a:uFill>
                <a:solidFill>
                  <a:srgbClr val="FFFFFF"/>
                </a:solidFill>
              </a:uFill>
              <a:latin typeface="Arial"/>
            </a:endParaRPr>
          </a:p>
          <a:p>
            <a:r>
              <a:rPr lang="en-US" sz="1500" b="0" strike="noStrike" spc="-1">
                <a:solidFill>
                  <a:srgbClr val="404040"/>
                </a:solidFill>
                <a:uFill>
                  <a:solidFill>
                    <a:srgbClr val="FFFFFF"/>
                  </a:solidFill>
                </a:uFill>
                <a:latin typeface="Trebuchet MS"/>
              </a:rPr>
              <a:t>B.3.1.2  jokaisessa pelissä pitää pöytäkirjaa tuomari tai hänen avustajansa ja, jos mahdollista, pelit kirjataan elektronisesti.</a:t>
            </a:r>
            <a:endParaRPr lang="en-US" sz="1800" b="0" strike="noStrike" spc="-1">
              <a:solidFill>
                <a:srgbClr val="000000"/>
              </a:solidFill>
              <a:uFill>
                <a:solidFill>
                  <a:srgbClr val="FFFFFF"/>
                </a:solidFill>
              </a:uFill>
              <a:latin typeface="Arial"/>
            </a:endParaRPr>
          </a:p>
          <a:p>
            <a:r>
              <a:rPr lang="en-US" sz="1500" b="0" strike="noStrike" spc="-1">
                <a:solidFill>
                  <a:srgbClr val="404040"/>
                </a:solidFill>
                <a:uFill>
                  <a:solidFill>
                    <a:srgbClr val="FFFFFF"/>
                  </a:solidFill>
                </a:uFill>
                <a:latin typeface="Trebuchet MS"/>
              </a:rPr>
              <a:t>B.3.2 Pelaaja voi milloin tahansa siirtovuorollaan pyytää tuomaria tai toimitsijaa näyttämään hänelle pöytäkirjaa. Tätä voi pyytää pelin aikana korkeintaan viidesti. Lukuisammat pyynnöt tulkitaan vastustajan häiritsemiseksi.</a:t>
            </a:r>
            <a:endParaRPr lang="en-US" sz="1800" b="0" strike="noStrike" spc="-1">
              <a:solidFill>
                <a:srgbClr val="000000"/>
              </a:solidFill>
              <a:uFill>
                <a:solidFill>
                  <a:srgbClr val="FFFFFF"/>
                </a:solidFill>
              </a:uFill>
              <a:latin typeface="Arial"/>
            </a:endParaRPr>
          </a:p>
          <a:p>
            <a:r>
              <a:rPr lang="en-US" sz="1500" b="0" strike="noStrike" spc="-1">
                <a:solidFill>
                  <a:srgbClr val="404040"/>
                </a:solidFill>
                <a:uFill>
                  <a:solidFill>
                    <a:srgbClr val="FFFFFF"/>
                  </a:solidFill>
                </a:uFill>
                <a:latin typeface="Trebuchet MS"/>
              </a:rPr>
              <a:t>B.4   Muussa tapauksessa noudatetaan nopean shakin sääntöjen kohtia A.2 ja A.4.</a:t>
            </a:r>
            <a:endParaRPr lang="en-US" sz="1800" b="0" strike="noStrike" spc="-1">
              <a:solidFill>
                <a:srgbClr val="000000"/>
              </a:solidFill>
              <a:uFill>
                <a:solidFill>
                  <a:srgbClr val="FFFFFF"/>
                </a:solidFill>
              </a:uFill>
              <a:latin typeface="Arial"/>
            </a:endParaRPr>
          </a:p>
          <a:p>
            <a:r>
              <a:rPr lang="en-US" sz="1500" b="0" strike="noStrike" spc="-1">
                <a:solidFill>
                  <a:srgbClr val="404040"/>
                </a:solidFill>
                <a:uFill>
                  <a:solidFill>
                    <a:srgbClr val="FFFFFF"/>
                  </a:solidFill>
                </a:uFill>
                <a:latin typeface="Trebuchet MS"/>
              </a:rPr>
              <a:t>A.2   Pelaajien ei tarvitse pitää pöytäkirjaa, mutta he eivät menetä oikeuttaan 	vaatimuksiin, jotka normaalisti perustuvat pöytäkirjaan. Pelaaja voi milloin tahansa 	pyytää tuomaria antamaan hänelle pöytäkirjalomakkeen, jotta hän voi merkitä siirrot.</a:t>
            </a:r>
            <a:endParaRPr lang="en-US" sz="1800" b="0" strike="noStrike" spc="-1">
              <a:solidFill>
                <a:srgbClr val="000000"/>
              </a:solidFill>
              <a:uFill>
                <a:solidFill>
                  <a:srgbClr val="FFFFFF"/>
                </a:solidFill>
              </a:uFill>
              <a:latin typeface="Arial"/>
            </a:endParaRPr>
          </a:p>
        </p:txBody>
      </p:sp>
      <p:sp>
        <p:nvSpPr>
          <p:cNvPr id="165" name="CustomShape 3"/>
          <p:cNvSpPr/>
          <p:nvPr/>
        </p:nvSpPr>
        <p:spPr>
          <a:xfrm>
            <a:off x="3188880" y="62244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3600" b="0" strike="noStrike" spc="-1">
                <a:solidFill>
                  <a:srgbClr val="FFFFFF"/>
                </a:solidFill>
                <a:uFill>
                  <a:solidFill>
                    <a:srgbClr val="FFFFFF"/>
                  </a:solidFill>
                </a:uFill>
                <a:latin typeface="Trebuchet MS"/>
              </a:rPr>
              <a:t>PikaShakki Säännöt (B-liite)</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CustomShape 1"/>
          <p:cNvSpPr/>
          <p:nvPr/>
        </p:nvSpPr>
        <p:spPr>
          <a:xfrm>
            <a:off x="3188520" y="60948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3600" b="0" strike="noStrike" spc="-1">
                <a:solidFill>
                  <a:srgbClr val="FFFFFF"/>
                </a:solidFill>
                <a:uFill>
                  <a:solidFill>
                    <a:srgbClr val="FFFFFF"/>
                  </a:solidFill>
                </a:uFill>
                <a:latin typeface="Trebuchet MS"/>
              </a:rPr>
              <a:t>Säännöt Liite B</a:t>
            </a:r>
            <a:endParaRPr lang="en-US" sz="1800" b="0" strike="noStrike" spc="-1">
              <a:solidFill>
                <a:srgbClr val="000000"/>
              </a:solidFill>
              <a:uFill>
                <a:solidFill>
                  <a:srgbClr val="FFFFFF"/>
                </a:solidFill>
              </a:uFill>
              <a:latin typeface="Arial"/>
            </a:endParaRPr>
          </a:p>
        </p:txBody>
      </p:sp>
      <p:sp>
        <p:nvSpPr>
          <p:cNvPr id="167" name="CustomShape 2"/>
          <p:cNvSpPr/>
          <p:nvPr/>
        </p:nvSpPr>
        <p:spPr>
          <a:xfrm>
            <a:off x="677160" y="2160720"/>
            <a:ext cx="8596080" cy="3880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r>
              <a:rPr lang="en-US" sz="1500" b="0" strike="noStrike" spc="-1">
                <a:solidFill>
                  <a:srgbClr val="404040"/>
                </a:solidFill>
                <a:uFill>
                  <a:solidFill>
                    <a:srgbClr val="FFFFFF"/>
                  </a:solidFill>
                </a:uFill>
                <a:latin typeface="Trebuchet MS"/>
              </a:rPr>
              <a:t>A.4.1   Kun kumpikin pelaaja on tehnyt alkuasemasta kymmenen siirtoa,</a:t>
            </a:r>
            <a:endParaRPr lang="en-US" sz="1800" b="0" strike="noStrike" spc="-1">
              <a:solidFill>
                <a:srgbClr val="000000"/>
              </a:solidFill>
              <a:uFill>
                <a:solidFill>
                  <a:srgbClr val="FFFFFF"/>
                </a:solidFill>
              </a:uFill>
              <a:latin typeface="Arial"/>
            </a:endParaRPr>
          </a:p>
          <a:p>
            <a:r>
              <a:rPr lang="en-US" sz="1500" b="0" strike="noStrike" spc="-1">
                <a:solidFill>
                  <a:srgbClr val="404040"/>
                </a:solidFill>
                <a:uFill>
                  <a:solidFill>
                    <a:srgbClr val="FFFFFF"/>
                  </a:solidFill>
                </a:uFill>
                <a:latin typeface="Trebuchet MS"/>
              </a:rPr>
              <a:t>A.4.1.1   kellojen asetuksia ei voi enää muuttaa, paitsi jos asetukset vaikuttaisivat 	kilpailun aikatauluun haitallisesti</a:t>
            </a:r>
            <a:endParaRPr lang="en-US" sz="1800" b="0" strike="noStrike" spc="-1">
              <a:solidFill>
                <a:srgbClr val="000000"/>
              </a:solidFill>
              <a:uFill>
                <a:solidFill>
                  <a:srgbClr val="FFFFFF"/>
                </a:solidFill>
              </a:uFill>
              <a:latin typeface="Arial"/>
            </a:endParaRPr>
          </a:p>
          <a:p>
            <a:r>
              <a:rPr lang="en-US" sz="1500" b="0" strike="noStrike" spc="-1">
                <a:solidFill>
                  <a:srgbClr val="404040"/>
                </a:solidFill>
                <a:uFill>
                  <a:solidFill>
                    <a:srgbClr val="FFFFFF"/>
                  </a:solidFill>
                </a:uFill>
                <a:latin typeface="Trebuchet MS"/>
              </a:rPr>
              <a:t>A.4.1.2   vaatimusta nappuloiden virheellisen alkuaseman tai laudan virheellisen 	alkuasennon korjaamiseksi ei voida tehdä. Jos kuningas on alkuasemassa väärässä 	ruudussa, linnoitus ei ole mahdollinen. Jos torni on alkuasemassa väärässä 	ruudussa, sen avulla ei voi linnoittautua.</a:t>
            </a:r>
            <a:endParaRPr lang="en-US" sz="1800" b="0" strike="noStrike" spc="-1">
              <a:solidFill>
                <a:srgbClr val="000000"/>
              </a:solidFill>
              <a:uFill>
                <a:solidFill>
                  <a:srgbClr val="FFFFFF"/>
                </a:solidFill>
              </a:uFill>
              <a:latin typeface="Arial"/>
            </a:endParaRPr>
          </a:p>
          <a:p>
            <a:r>
              <a:rPr lang="en-US" sz="1500" b="0" strike="noStrike" spc="-1">
                <a:solidFill>
                  <a:srgbClr val="404040"/>
                </a:solidFill>
                <a:uFill>
                  <a:solidFill>
                    <a:srgbClr val="FFFFFF"/>
                  </a:solidFill>
                </a:uFill>
                <a:latin typeface="Trebuchet MS"/>
              </a:rPr>
              <a:t>A.4.2   Jos tuomari huomaa, että laiton siirto on loppuun suoritettu, hänen tulee 	tuomita peli pelaajan häviöksi, jos vastapelaaja ei ole tehnyt seuraavaa siirtoaan. Jos 	tuomari ei puutu asiaan, vastapelaajalla on oikeus vaatia voittoa, jos hän ei ole tehnyt 	seuraavaa siirtoaan. Peli on kuitenkin tasapeli, jos asema on sellainen, että 	vastapelaaja ei voi tehdä pelaajan kuninkaasta mattia millään laillisella siirtosarjalla. 	Jos vastapelaaja ei esitä vaatimusta eikä tuomari puutu asiaan, sääntöjen vastainen 	siirto jää voimaan ja peli jatkuu. Kun vastapelaaja on tehnyt seuraavan siirtonsa, 	sääntöjen vastaista siirtoa ei ole mahdollista korjata, elleivät pelaajat tästä keskenään 	sovi ilman tuomarin puuttumista asiaan. </a:t>
            </a:r>
            <a:endParaRPr lang="en-US" sz="1800" b="0" strike="noStrike" spc="-1">
              <a:solidFill>
                <a:srgbClr val="000000"/>
              </a:solidFill>
              <a:uFill>
                <a:solidFill>
                  <a:srgbClr val="FFFFFF"/>
                </a:solidFill>
              </a:uFill>
              <a:latin typeface="Arial"/>
            </a:endParaRPr>
          </a:p>
        </p:txBody>
      </p:sp>
      <p:sp>
        <p:nvSpPr>
          <p:cNvPr id="168" name="CustomShape 3"/>
          <p:cNvSpPr/>
          <p:nvPr/>
        </p:nvSpPr>
        <p:spPr>
          <a:xfrm>
            <a:off x="3188880" y="62244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3600" b="0" strike="noStrike" spc="-1">
                <a:solidFill>
                  <a:srgbClr val="FFFFFF"/>
                </a:solidFill>
                <a:uFill>
                  <a:solidFill>
                    <a:srgbClr val="FFFFFF"/>
                  </a:solidFill>
                </a:uFill>
                <a:latin typeface="Trebuchet MS"/>
              </a:rPr>
              <a:t>PikaShakki Säännöt (B-liite)</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3188520" y="60948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3600" b="0" strike="noStrike" spc="-1">
                <a:solidFill>
                  <a:srgbClr val="FFFFFF"/>
                </a:solidFill>
                <a:uFill>
                  <a:solidFill>
                    <a:srgbClr val="FFFFFF"/>
                  </a:solidFill>
                </a:uFill>
                <a:latin typeface="Trebuchet MS"/>
              </a:rPr>
              <a:t>Säännöt Liite B</a:t>
            </a:r>
            <a:endParaRPr lang="en-US" sz="1800" b="0" strike="noStrike" spc="-1">
              <a:solidFill>
                <a:srgbClr val="000000"/>
              </a:solidFill>
              <a:uFill>
                <a:solidFill>
                  <a:srgbClr val="FFFFFF"/>
                </a:solidFill>
              </a:uFill>
              <a:latin typeface="Arial"/>
            </a:endParaRPr>
          </a:p>
        </p:txBody>
      </p:sp>
      <p:sp>
        <p:nvSpPr>
          <p:cNvPr id="170" name="CustomShape 2"/>
          <p:cNvSpPr/>
          <p:nvPr/>
        </p:nvSpPr>
        <p:spPr>
          <a:xfrm>
            <a:off x="677160" y="2160720"/>
            <a:ext cx="8596080" cy="3880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r>
              <a:rPr lang="en-US" sz="1400" b="0" strike="noStrike" spc="-1">
                <a:solidFill>
                  <a:srgbClr val="404040"/>
                </a:solidFill>
                <a:uFill>
                  <a:solidFill>
                    <a:srgbClr val="FFFFFF"/>
                  </a:solidFill>
                </a:uFill>
                <a:latin typeface="Trebuchet MS"/>
              </a:rPr>
              <a:t>A.4.3   Vaatiakseen voittoa ajalla vaatija voi pysäyttää shakkikellon ja kutsua 	tuomarin paikalle. Jotta vaatimus voidaan hyväksyä, on vaatijan merkkilipun oltava 	ylhäällä sen jälkeen, kun shakkikello on pysäytetty. Peli on kuitenkin tasapeli, jos 	asema on sellainen, että vaatija ei voi tehdä vastapelaajan kuninkaasta mattia 	millään laillisella siirtosarjalla. </a:t>
            </a:r>
            <a:endParaRPr lang="en-US" sz="1800" b="0" strike="noStrike" spc="-1">
              <a:solidFill>
                <a:srgbClr val="000000"/>
              </a:solidFill>
              <a:uFill>
                <a:solidFill>
                  <a:srgbClr val="FFFFFF"/>
                </a:solidFill>
              </a:uFill>
              <a:latin typeface="Arial"/>
            </a:endParaRPr>
          </a:p>
          <a:p>
            <a:r>
              <a:rPr lang="en-US" sz="1400" b="0" strike="noStrike" spc="-1">
                <a:solidFill>
                  <a:srgbClr val="404040"/>
                </a:solidFill>
                <a:uFill>
                  <a:solidFill>
                    <a:srgbClr val="FFFFFF"/>
                  </a:solidFill>
                </a:uFill>
                <a:latin typeface="Trebuchet MS"/>
              </a:rPr>
              <a:t>A.4.4   Jos tuomari huomaa molempien kuninkaiden olevan shakissa tai sotilaan 	olevan kauimmaisella rivillä alkuasemastaan, hän odottaa, kunnes seuraava siirto on 	tehty. Jos laiton asema on tämän jälkeen edelleen laudalla, hän tuomitsee pelin 	tasapeliksi. </a:t>
            </a:r>
            <a:endParaRPr lang="en-US" sz="1800" b="0" strike="noStrike" spc="-1">
              <a:solidFill>
                <a:srgbClr val="000000"/>
              </a:solidFill>
              <a:uFill>
                <a:solidFill>
                  <a:srgbClr val="FFFFFF"/>
                </a:solidFill>
              </a:uFill>
              <a:latin typeface="Arial"/>
            </a:endParaRPr>
          </a:p>
          <a:p>
            <a:r>
              <a:rPr lang="en-US" sz="1400" b="0" strike="noStrike" spc="-1">
                <a:solidFill>
                  <a:srgbClr val="404040"/>
                </a:solidFill>
                <a:uFill>
                  <a:solidFill>
                    <a:srgbClr val="FFFFFF"/>
                  </a:solidFill>
                </a:uFill>
                <a:latin typeface="Trebuchet MS"/>
              </a:rPr>
              <a:t>A.4.5   Myös tuomari voi puuttua peliin, jos hän huomaa kellon merkkilipun 	pudonneen.</a:t>
            </a:r>
            <a:endParaRPr lang="en-US" sz="1800" b="0" strike="noStrike" spc="-1">
              <a:solidFill>
                <a:srgbClr val="000000"/>
              </a:solidFill>
              <a:uFill>
                <a:solidFill>
                  <a:srgbClr val="FFFFFF"/>
                </a:solidFill>
              </a:uFill>
              <a:latin typeface="Arial"/>
            </a:endParaRPr>
          </a:p>
          <a:p>
            <a:r>
              <a:rPr lang="en-US" sz="1400" b="0" strike="noStrike" spc="-1">
                <a:solidFill>
                  <a:srgbClr val="404040"/>
                </a:solidFill>
                <a:uFill>
                  <a:solidFill>
                    <a:srgbClr val="FFFFFF"/>
                  </a:solidFill>
                </a:uFill>
                <a:latin typeface="Trebuchet MS"/>
                <a:ea typeface="Arial"/>
              </a:rPr>
              <a:t>B.5   Kilpailun erikoismääräykset määrittävät, käytetäänkö kilpailun kaikissa peleissä sääntöä B.3 vai sääntöä B.4. </a:t>
            </a:r>
            <a:endParaRPr lang="en-US" sz="1800" b="0" strike="noStrike" spc="-1">
              <a:solidFill>
                <a:srgbClr val="000000"/>
              </a:solidFill>
              <a:uFill>
                <a:solidFill>
                  <a:srgbClr val="FFFFFF"/>
                </a:solidFill>
              </a:uFill>
              <a:latin typeface="Arial"/>
            </a:endParaRPr>
          </a:p>
        </p:txBody>
      </p:sp>
      <p:sp>
        <p:nvSpPr>
          <p:cNvPr id="171" name="CustomShape 3"/>
          <p:cNvSpPr/>
          <p:nvPr/>
        </p:nvSpPr>
        <p:spPr>
          <a:xfrm>
            <a:off x="3188880" y="62244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3600" b="0" strike="noStrike" spc="-1">
                <a:solidFill>
                  <a:srgbClr val="FFFFFF"/>
                </a:solidFill>
                <a:uFill>
                  <a:solidFill>
                    <a:srgbClr val="FFFFFF"/>
                  </a:solidFill>
                </a:uFill>
                <a:latin typeface="Trebuchet MS"/>
              </a:rPr>
              <a:t>PikaShakki Säännöt (B-liite)</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CustomShape 1"/>
          <p:cNvSpPr/>
          <p:nvPr/>
        </p:nvSpPr>
        <p:spPr>
          <a:xfrm>
            <a:off x="3188520" y="60948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sp>
      <p:sp>
        <p:nvSpPr>
          <p:cNvPr id="173" name="CustomShape 2"/>
          <p:cNvSpPr/>
          <p:nvPr/>
        </p:nvSpPr>
        <p:spPr>
          <a:xfrm>
            <a:off x="677160" y="2160720"/>
            <a:ext cx="8596080" cy="388008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r>
              <a:rPr lang="en-US" sz="1400" b="1" strike="noStrike" spc="-1">
                <a:solidFill>
                  <a:srgbClr val="404040"/>
                </a:solidFill>
                <a:uFill>
                  <a:solidFill>
                    <a:srgbClr val="FFFFFF"/>
                  </a:solidFill>
                </a:uFill>
                <a:latin typeface="Arial"/>
              </a:rPr>
              <a:t>Liite syksyn 2017 pikashakkisääntöehdotukseen: </a:t>
            </a:r>
            <a:endParaRPr lang="en-US" sz="1800" b="0" strike="noStrike" spc="-1">
              <a:solidFill>
                <a:srgbClr val="000000"/>
              </a:solidFill>
              <a:uFill>
                <a:solidFill>
                  <a:srgbClr val="FFFFFF"/>
                </a:solidFill>
              </a:uFill>
              <a:latin typeface="Arial"/>
            </a:endParaRPr>
          </a:p>
          <a:p>
            <a:r>
              <a:rPr lang="en-US" sz="1400" b="1" strike="noStrike" spc="-1">
                <a:solidFill>
                  <a:srgbClr val="404040"/>
                </a:solidFill>
                <a:uFill>
                  <a:solidFill>
                    <a:srgbClr val="FFFFFF"/>
                  </a:solidFill>
                </a:uFill>
                <a:latin typeface="Arial"/>
              </a:rPr>
              <a:t>Tarkennuksia, tulkintoja ja ohjeistuksia</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Arial"/>
              </a:rPr>
              <a:t>Seuraavassa on esitelty joitakin pikashakkisääntöjä koskevia tarkennuksia, tulkintoja ja ohjeistuksia. Näitä voidaan käyttää lähinnä sellaisissa kansallisissa kilpailuissa, jotka eivät mene FIDEn vahvuuslukulaskentaan.  </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Arial"/>
              </a:rPr>
              <a:t>1. Kuninkaan lyöminen on laiton siirto.</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Arial"/>
              </a:rPr>
              <a:t>2. Myös pikapelissä tuomarin on huomautettava ajanylityksestä sen huomatessaan. </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Arial"/>
              </a:rPr>
              <a:t>Kilpailun erikoismääräyksissä voidaan määrätä myös muu käytäntö.</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Trebuchet MS"/>
              </a:rPr>
              <a:t>3. Vain pelaajalla, jonka kello käy, on oikeus korjata nappuloiden sijaintia laudalla. </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Trebuchet MS"/>
              </a:rPr>
              <a:t>Tämän säännön rikkomisesta rangaistaan ensin varoituksella ja toisella kerralla pelin häviämisellä. </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Trebuchet MS"/>
              </a:rPr>
              <a:t>Kilpailun erikoismääräyksissä voidaan määrätä myös muu rangaistuskäytäntö. </a:t>
            </a:r>
            <a:endParaRPr lang="en-US" sz="1800" b="0" strike="noStrike" spc="-1">
              <a:solidFill>
                <a:srgbClr val="000000"/>
              </a:solidFill>
              <a:uFill>
                <a:solidFill>
                  <a:srgbClr val="FFFFFF"/>
                </a:solidFill>
              </a:uFill>
              <a:latin typeface="Arial"/>
            </a:endParaRPr>
          </a:p>
        </p:txBody>
      </p:sp>
      <p:sp>
        <p:nvSpPr>
          <p:cNvPr id="174" name="CustomShape 3"/>
          <p:cNvSpPr/>
          <p:nvPr/>
        </p:nvSpPr>
        <p:spPr>
          <a:xfrm>
            <a:off x="3188880" y="62244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3600" b="0" strike="noStrike" spc="-1">
                <a:solidFill>
                  <a:srgbClr val="FFFFFF"/>
                </a:solidFill>
                <a:uFill>
                  <a:solidFill>
                    <a:srgbClr val="FFFFFF"/>
                  </a:solidFill>
                </a:uFill>
                <a:latin typeface="Trebuchet MS"/>
              </a:rPr>
              <a:t>PikaShakki Liite</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CustomShape 1"/>
          <p:cNvSpPr/>
          <p:nvPr/>
        </p:nvSpPr>
        <p:spPr>
          <a:xfrm>
            <a:off x="3188520" y="609480"/>
            <a:ext cx="6084720" cy="1320120"/>
          </a:xfrm>
          <a:prstGeom prst="rect">
            <a:avLst/>
          </a:prstGeom>
          <a:noFill/>
          <a:ln>
            <a:noFill/>
          </a:ln>
        </p:spPr>
        <p:style>
          <a:lnRef idx="0">
            <a:scrgbClr r="0" g="0" b="0"/>
          </a:lnRef>
          <a:fillRef idx="0">
            <a:scrgbClr r="0" g="0" b="0"/>
          </a:fillRef>
          <a:effectRef idx="0">
            <a:scrgbClr r="0" g="0" b="0"/>
          </a:effectRef>
          <a:fontRef idx="minor"/>
        </p:style>
      </p:sp>
      <p:sp>
        <p:nvSpPr>
          <p:cNvPr id="176" name="CustomShape 2"/>
          <p:cNvSpPr/>
          <p:nvPr/>
        </p:nvSpPr>
        <p:spPr>
          <a:xfrm>
            <a:off x="677160" y="2160720"/>
            <a:ext cx="8596080" cy="388008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a:lnSpc>
                <a:spcPct val="115000"/>
              </a:lnSpc>
            </a:pPr>
            <a:r>
              <a:rPr lang="en-US" sz="1800" b="0" strike="noStrike" spc="-1">
                <a:solidFill>
                  <a:srgbClr val="404040"/>
                </a:solidFill>
                <a:uFill>
                  <a:solidFill>
                    <a:srgbClr val="FFFFFF"/>
                  </a:solidFill>
                </a:uFill>
                <a:latin typeface="Arial"/>
              </a:rPr>
              <a:t>4. Jos pelaaja saattaa epäjärjestykseen yhden tai useamman nappulan, hänen on korjattava asema ennalleen omalla ajallaan. Kumpi tahansa pelaaja voi tarvittaessa pysäyttää shakkikellon ja pyytää tuomarin apua. </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Trebuchet MS"/>
              </a:rPr>
              <a:t>Tämän säännön rikkomisesta rangaistaan ensin varoituksella ja toisella kerralla pelin häviämisellä. </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Trebuchet MS"/>
              </a:rPr>
              <a:t>Kilpailun erikoismääräyksissä voidaan määrätä myös muu rangaistuskäytäntö. </a:t>
            </a:r>
            <a:endParaRPr lang="en-US" sz="1800" b="0" strike="noStrike" spc="-1">
              <a:solidFill>
                <a:srgbClr val="000000"/>
              </a:solidFill>
              <a:uFill>
                <a:solidFill>
                  <a:srgbClr val="FFFFFF"/>
                </a:solidFill>
              </a:uFill>
              <a:latin typeface="Arial"/>
            </a:endParaRPr>
          </a:p>
          <a:p>
            <a:pPr>
              <a:lnSpc>
                <a:spcPct val="115000"/>
              </a:lnSpc>
            </a:pP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Arial"/>
              </a:rPr>
              <a:t>5.  Mikäli molempien pelaajien merkkiliput ovat tippuneet, peli päättyy tasan. </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Arial"/>
              </a:rPr>
              <a:t>Kilpailun erikoismääräyksissä voidaan kuitenkin määrätä, että tulos määräytyy digitaalisen shakkikellon osoittaman tapahtumajärjestyksen mukaan (joka on FIDEn käytäntö). </a:t>
            </a:r>
            <a:endParaRPr lang="en-US" sz="1800" b="0" strike="noStrike" spc="-1">
              <a:solidFill>
                <a:srgbClr val="000000"/>
              </a:solidFill>
              <a:uFill>
                <a:solidFill>
                  <a:srgbClr val="FFFFFF"/>
                </a:solidFill>
              </a:uFill>
              <a:latin typeface="Arial"/>
            </a:endParaRPr>
          </a:p>
          <a:p>
            <a:pPr>
              <a:lnSpc>
                <a:spcPct val="115000"/>
              </a:lnSpc>
            </a:pPr>
            <a:endParaRPr lang="en-US" sz="1800" b="0" strike="noStrike" spc="-1">
              <a:solidFill>
                <a:srgbClr val="000000"/>
              </a:solidFill>
              <a:uFill>
                <a:solidFill>
                  <a:srgbClr val="FFFFFF"/>
                </a:solidFill>
              </a:uFill>
              <a:latin typeface="Arial"/>
            </a:endParaRPr>
          </a:p>
        </p:txBody>
      </p:sp>
      <p:sp>
        <p:nvSpPr>
          <p:cNvPr id="177" name="CustomShape 3"/>
          <p:cNvSpPr/>
          <p:nvPr/>
        </p:nvSpPr>
        <p:spPr>
          <a:xfrm>
            <a:off x="3189240" y="63540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3600" b="0" strike="noStrike" spc="-1">
                <a:solidFill>
                  <a:srgbClr val="FFFFFF"/>
                </a:solidFill>
                <a:uFill>
                  <a:solidFill>
                    <a:srgbClr val="FFFFFF"/>
                  </a:solidFill>
                </a:uFill>
                <a:latin typeface="Trebuchet MS"/>
              </a:rPr>
              <a:t>PikaShakki Liite</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CustomShape 1"/>
          <p:cNvSpPr/>
          <p:nvPr/>
        </p:nvSpPr>
        <p:spPr>
          <a:xfrm>
            <a:off x="3188520" y="609480"/>
            <a:ext cx="6084720" cy="1320120"/>
          </a:xfrm>
          <a:prstGeom prst="rect">
            <a:avLst/>
          </a:prstGeom>
          <a:noFill/>
          <a:ln>
            <a:noFill/>
          </a:ln>
        </p:spPr>
        <p:style>
          <a:lnRef idx="0">
            <a:scrgbClr r="0" g="0" b="0"/>
          </a:lnRef>
          <a:fillRef idx="0">
            <a:scrgbClr r="0" g="0" b="0"/>
          </a:fillRef>
          <a:effectRef idx="0">
            <a:scrgbClr r="0" g="0" b="0"/>
          </a:effectRef>
          <a:fontRef idx="minor"/>
        </p:style>
      </p:sp>
      <p:sp>
        <p:nvSpPr>
          <p:cNvPr id="179" name="CustomShape 2"/>
          <p:cNvSpPr/>
          <p:nvPr/>
        </p:nvSpPr>
        <p:spPr>
          <a:xfrm>
            <a:off x="677160" y="2160720"/>
            <a:ext cx="8596080" cy="388008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a:lnSpc>
                <a:spcPct val="115000"/>
              </a:lnSpc>
            </a:pPr>
            <a:r>
              <a:rPr lang="en-US" sz="1800" b="0" strike="noStrike" spc="-1">
                <a:solidFill>
                  <a:srgbClr val="404040"/>
                </a:solidFill>
                <a:uFill>
                  <a:solidFill>
                    <a:srgbClr val="FFFFFF"/>
                  </a:solidFill>
                </a:uFill>
                <a:latin typeface="Arial"/>
              </a:rPr>
              <a:t>6. Pelattaessa kiinteällä peliajalla käytetään seuraavaa sääntöä, jossa on sovellettu normaalishakin pikapeliloppuisten pelien ohjeistoa (III.5). </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Trebuchet MS"/>
              </a:rPr>
              <a:t>6.0 Jos siirtovuorossa olevalla pelaajalla on aikaa jäljellä vähemmän kuin 30 sekuntia, hän voi vaatia tasapeliä ennen merkkilippunsa putoamista sen perusteella, että vastustaja ei voi ja/tai ei yritä voittaa peliä "normaalein keinoin". Hänen on kutsuttava tuomari, ja hän voi pysäyttää kellot.</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Trebuchet MS"/>
              </a:rPr>
              <a:t>6.1 Jos tuomari toteaa, ettei vastapelaaja yritä voittaa peliä normaalein keinoin tai että peli ei ole voitettavissa normaalein keinoin, hän määrää pelin tasapeliksi. Muussa tapauksessa hän lykkää päätöstään tai hylkää vaatimuksen.</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Arial"/>
                <a:ea typeface="Arial"/>
              </a:rPr>
              <a:t>6.2 Jos tuomari lykkää päätöstään, vastapelaajalle voidaan antaa yksi minuuttia lisää aikaa ja </a:t>
            </a:r>
            <a:endParaRPr lang="en-US" sz="1800" b="0" strike="noStrike" spc="-1">
              <a:solidFill>
                <a:srgbClr val="000000"/>
              </a:solidFill>
              <a:uFill>
                <a:solidFill>
                  <a:srgbClr val="FFFFFF"/>
                </a:solidFill>
              </a:uFill>
              <a:latin typeface="Arial"/>
            </a:endParaRPr>
          </a:p>
          <a:p>
            <a:pPr>
              <a:lnSpc>
                <a:spcPct val="115000"/>
              </a:lnSpc>
            </a:pPr>
            <a:r>
              <a:rPr lang="en-US" sz="1800" b="0" strike="noStrike" spc="-1">
                <a:solidFill>
                  <a:srgbClr val="404040"/>
                </a:solidFill>
                <a:uFill>
                  <a:solidFill>
                    <a:srgbClr val="FFFFFF"/>
                  </a:solidFill>
                </a:uFill>
                <a:latin typeface="Arial"/>
                <a:ea typeface="Arial"/>
              </a:rPr>
              <a:t>peli jatkuu, mikäli mahdollista tuomarin valvonnassa. Tuomari tekee päätöksensä myöhemmin pelin kestäessä tai mahdollisimman nopeasti sen jälkeen, kun jompikumpi merkkilippu on pudonnut. Tuomari päättää pelin tasapeliksi, mikäli hän toteaa, että aikansa ylittäneen pelaajan vastapelaaja ei voi voittaa normaalein keinoin tai että hän ei tehnyt riittävää yritystä voittaakseen pelin normaalein keinoin.</a:t>
            </a:r>
            <a:endParaRPr lang="en-US" sz="1800" b="0" strike="noStrike" spc="-1">
              <a:solidFill>
                <a:srgbClr val="000000"/>
              </a:solidFill>
              <a:uFill>
                <a:solidFill>
                  <a:srgbClr val="FFFFFF"/>
                </a:solidFill>
              </a:uFill>
              <a:latin typeface="Arial"/>
            </a:endParaRPr>
          </a:p>
          <a:p>
            <a:pPr>
              <a:lnSpc>
                <a:spcPct val="115000"/>
              </a:lnSpc>
            </a:pPr>
            <a:endParaRPr lang="en-US" sz="1800" b="0" strike="noStrike" spc="-1">
              <a:solidFill>
                <a:srgbClr val="000000"/>
              </a:solidFill>
              <a:uFill>
                <a:solidFill>
                  <a:srgbClr val="FFFFFF"/>
                </a:solidFill>
              </a:uFill>
              <a:latin typeface="Arial"/>
            </a:endParaRPr>
          </a:p>
        </p:txBody>
      </p:sp>
      <p:sp>
        <p:nvSpPr>
          <p:cNvPr id="180" name="CustomShape 3"/>
          <p:cNvSpPr/>
          <p:nvPr/>
        </p:nvSpPr>
        <p:spPr>
          <a:xfrm>
            <a:off x="3189240" y="63540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3600" b="0" strike="noStrike" spc="-1">
                <a:solidFill>
                  <a:srgbClr val="FFFFFF"/>
                </a:solidFill>
                <a:uFill>
                  <a:solidFill>
                    <a:srgbClr val="FFFFFF"/>
                  </a:solidFill>
                </a:uFill>
                <a:latin typeface="Trebuchet MS"/>
              </a:rPr>
              <a:t>PikaShakki Liite</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TextShape 1"/>
          <p:cNvSpPr txBox="1"/>
          <p:nvPr/>
        </p:nvSpPr>
        <p:spPr>
          <a:xfrm>
            <a:off x="3188520" y="609480"/>
            <a:ext cx="6084720" cy="1320120"/>
          </a:xfrm>
          <a:prstGeom prst="rect">
            <a:avLst/>
          </a:prstGeom>
          <a:noFill/>
          <a:ln>
            <a:noFill/>
          </a:ln>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82" name="TextShape 2"/>
          <p:cNvSpPr txBox="1"/>
          <p:nvPr/>
        </p:nvSpPr>
        <p:spPr>
          <a:xfrm>
            <a:off x="677160" y="2160720"/>
            <a:ext cx="8596080" cy="3880080"/>
          </a:xfrm>
          <a:prstGeom prst="rect">
            <a:avLst/>
          </a:prstGeom>
          <a:noFill/>
          <a:ln>
            <a:noFill/>
          </a:ln>
        </p:spPr>
        <p:txBody>
          <a:bodyPr lIns="0" tIns="0" rIns="0" bIns="0"/>
          <a:lstStyle/>
          <a:p>
            <a:pPr marL="432000" indent="-324000">
              <a:buClr>
                <a:srgbClr val="000000"/>
              </a:buClr>
              <a:buSzPct val="45000"/>
              <a:buFont typeface="Wingdings" charset="2"/>
              <a:buChar char=""/>
            </a:pPr>
            <a:r>
              <a:rPr lang="en-US" sz="3200" b="0" strike="noStrike" spc="-1">
                <a:solidFill>
                  <a:srgbClr val="000000"/>
                </a:solidFill>
                <a:uFill>
                  <a:solidFill>
                    <a:srgbClr val="FFFFFF"/>
                  </a:solidFill>
                </a:uFill>
                <a:latin typeface="Arial"/>
              </a:rPr>
              <a:t>7.4.3 The arbiter may penalise the player who displaced the pieces.</a:t>
            </a:r>
          </a:p>
        </p:txBody>
      </p:sp>
      <p:sp>
        <p:nvSpPr>
          <p:cNvPr id="183" name="CustomShape 3"/>
          <p:cNvSpPr/>
          <p:nvPr/>
        </p:nvSpPr>
        <p:spPr>
          <a:xfrm>
            <a:off x="3189240" y="635400"/>
            <a:ext cx="6084720" cy="1320120"/>
          </a:xfrm>
          <a:prstGeom prst="rect">
            <a:avLst/>
          </a:prstGeom>
          <a:gradFill>
            <a:gsLst>
              <a:gs pos="0">
                <a:srgbClr val="4BBFE6"/>
              </a:gs>
              <a:gs pos="100000">
                <a:srgbClr val="6CCDEF"/>
              </a:gs>
            </a:gsLst>
            <a:lin ang="16200000"/>
          </a:gradFill>
          <a:ln w="12600">
            <a:solidFill>
              <a:srgbClr val="5FCBEF"/>
            </a:solidFill>
            <a:round/>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3600" b="0" strike="noStrike" spc="-1">
                <a:solidFill>
                  <a:srgbClr val="FFFFFF"/>
                </a:solidFill>
                <a:uFill>
                  <a:solidFill>
                    <a:srgbClr val="FFFFFF"/>
                  </a:solidFill>
                </a:uFill>
                <a:latin typeface="Trebuchet MS"/>
              </a:rPr>
              <a:t>Lisäys Fide Arbiters Manual 2017</a:t>
            </a:r>
            <a:endParaRPr lang="en-US" sz="1800" b="0" strike="noStrike" spc="-1">
              <a:solidFill>
                <a:srgbClr val="000000"/>
              </a:solidFill>
              <a:uFill>
                <a:solidFill>
                  <a:srgbClr val="FFFFFF"/>
                </a:solidFill>
              </a:uFill>
              <a:latin typeface="Arial"/>
            </a:endParaRPr>
          </a:p>
        </p:txBody>
      </p:sp>
      <p:pic>
        <p:nvPicPr>
          <p:cNvPr id="184" name="Kuva 183"/>
          <p:cNvPicPr/>
          <p:nvPr/>
        </p:nvPicPr>
        <p:blipFill>
          <a:blip r:embed="rId2"/>
          <a:stretch/>
        </p:blipFill>
        <p:spPr>
          <a:xfrm>
            <a:off x="667080" y="3124440"/>
            <a:ext cx="8202600" cy="3478320"/>
          </a:xfrm>
          <a:prstGeom prst="rect">
            <a:avLst/>
          </a:prstGeom>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SSL</Template>
  <TotalTime>115</TotalTime>
  <Words>647</Words>
  <Application>Microsoft Office PowerPoint</Application>
  <PresentationFormat>Laajakuva</PresentationFormat>
  <Paragraphs>59</Paragraphs>
  <Slides>9</Slides>
  <Notes>5</Notes>
  <HiddenSlides>0</HiddenSlides>
  <MMClips>0</MMClips>
  <ScaleCrop>false</ScaleCrop>
  <HeadingPairs>
    <vt:vector size="6" baseType="variant">
      <vt:variant>
        <vt:lpstr>Käytetyt fontit</vt:lpstr>
      </vt:variant>
      <vt:variant>
        <vt:i4>6</vt:i4>
      </vt:variant>
      <vt:variant>
        <vt:lpstr>Teema</vt:lpstr>
      </vt:variant>
      <vt:variant>
        <vt:i4>3</vt:i4>
      </vt:variant>
      <vt:variant>
        <vt:lpstr>Dian otsikot</vt:lpstr>
      </vt:variant>
      <vt:variant>
        <vt:i4>9</vt:i4>
      </vt:variant>
    </vt:vector>
  </HeadingPairs>
  <TitlesOfParts>
    <vt:vector size="18" baseType="lpstr">
      <vt:lpstr>Arial</vt:lpstr>
      <vt:lpstr>DejaVu Sans</vt:lpstr>
      <vt:lpstr>Symbol</vt:lpstr>
      <vt:lpstr>Times New Roman</vt:lpstr>
      <vt:lpstr>Trebuchet MS</vt:lpstr>
      <vt:lpstr>Wingdings</vt:lpstr>
      <vt:lpstr>Office Theme</vt:lpstr>
      <vt:lpstr>Office Theme</vt:lpstr>
      <vt:lpstr>Office Theme</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Tuomaripäivä</dc:title>
  <dc:creator>Mika Hakala</dc:creator>
  <cp:lastModifiedBy>Omistaja</cp:lastModifiedBy>
  <cp:revision>10</cp:revision>
  <cp:lastPrinted>2017-09-08T18:08:14Z</cp:lastPrinted>
  <dcterms:created xsi:type="dcterms:W3CDTF">2017-09-08T16:37:50Z</dcterms:created>
  <dcterms:modified xsi:type="dcterms:W3CDTF">2017-10-07T11:49:10Z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Hewlett-Packard Company</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5</vt:i4>
  </property>
  <property fmtid="{D5CDD505-2E9C-101B-9397-08002B2CF9AE}" pid="9" name="PresentationFormat">
    <vt:lpwstr>Widescreen</vt:lpwstr>
  </property>
  <property fmtid="{D5CDD505-2E9C-101B-9397-08002B2CF9AE}" pid="10" name="ScaleCrop">
    <vt:bool>false</vt:bool>
  </property>
  <property fmtid="{D5CDD505-2E9C-101B-9397-08002B2CF9AE}" pid="11" name="ShareDoc">
    <vt:bool>false</vt:bool>
  </property>
  <property fmtid="{D5CDD505-2E9C-101B-9397-08002B2CF9AE}" pid="12" name="Slides">
    <vt:i4>5</vt:i4>
  </property>
</Properties>
</file>